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5" r:id="rId2"/>
    <p:sldMasterId id="2147483737" r:id="rId3"/>
  </p:sldMasterIdLst>
  <p:notesMasterIdLst>
    <p:notesMasterId r:id="rId55"/>
  </p:notesMasterIdLst>
  <p:handoutMasterIdLst>
    <p:handoutMasterId r:id="rId56"/>
  </p:handoutMasterIdLst>
  <p:sldIdLst>
    <p:sldId id="314" r:id="rId4"/>
    <p:sldId id="313" r:id="rId5"/>
    <p:sldId id="317" r:id="rId6"/>
    <p:sldId id="352" r:id="rId7"/>
    <p:sldId id="353" r:id="rId8"/>
    <p:sldId id="367" r:id="rId9"/>
    <p:sldId id="316" r:id="rId10"/>
    <p:sldId id="363" r:id="rId11"/>
    <p:sldId id="318" r:id="rId12"/>
    <p:sldId id="368" r:id="rId13"/>
    <p:sldId id="370" r:id="rId14"/>
    <p:sldId id="321" r:id="rId15"/>
    <p:sldId id="390" r:id="rId16"/>
    <p:sldId id="373" r:id="rId17"/>
    <p:sldId id="391" r:id="rId18"/>
    <p:sldId id="392" r:id="rId19"/>
    <p:sldId id="393" r:id="rId20"/>
    <p:sldId id="323" r:id="rId21"/>
    <p:sldId id="324" r:id="rId22"/>
    <p:sldId id="325" r:id="rId23"/>
    <p:sldId id="326" r:id="rId24"/>
    <p:sldId id="374" r:id="rId25"/>
    <p:sldId id="328" r:id="rId26"/>
    <p:sldId id="329" r:id="rId27"/>
    <p:sldId id="330" r:id="rId28"/>
    <p:sldId id="331" r:id="rId29"/>
    <p:sldId id="332" r:id="rId30"/>
    <p:sldId id="333" r:id="rId31"/>
    <p:sldId id="334" r:id="rId32"/>
    <p:sldId id="365" r:id="rId33"/>
    <p:sldId id="375" r:id="rId34"/>
    <p:sldId id="336" r:id="rId35"/>
    <p:sldId id="395" r:id="rId36"/>
    <p:sldId id="396" r:id="rId37"/>
    <p:sldId id="376" r:id="rId38"/>
    <p:sldId id="378" r:id="rId39"/>
    <p:sldId id="379" r:id="rId40"/>
    <p:sldId id="380" r:id="rId41"/>
    <p:sldId id="340" r:id="rId42"/>
    <p:sldId id="338" r:id="rId43"/>
    <p:sldId id="341" r:id="rId44"/>
    <p:sldId id="342" r:id="rId45"/>
    <p:sldId id="381" r:id="rId46"/>
    <p:sldId id="344" r:id="rId47"/>
    <p:sldId id="387" r:id="rId48"/>
    <p:sldId id="388" r:id="rId49"/>
    <p:sldId id="346" r:id="rId50"/>
    <p:sldId id="382" r:id="rId51"/>
    <p:sldId id="383" r:id="rId52"/>
    <p:sldId id="355" r:id="rId53"/>
    <p:sldId id="384" r:id="rId54"/>
  </p:sldIdLst>
  <p:sldSz cx="9144000" cy="6858000" type="screen4x3"/>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0066CC"/>
    <a:srgbClr val="C16A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87631" autoAdjust="0"/>
  </p:normalViewPr>
  <p:slideViewPr>
    <p:cSldViewPr>
      <p:cViewPr varScale="1">
        <p:scale>
          <a:sx n="101" d="100"/>
          <a:sy n="101" d="100"/>
        </p:scale>
        <p:origin x="1836" y="7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p:cViewPr varScale="1">
        <p:scale>
          <a:sx n="88" d="100"/>
          <a:sy n="88" d="100"/>
        </p:scale>
        <p:origin x="3822"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viewProps" Target="viewProp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handoutMaster" Target="handoutMasters/handoutMaster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66733" cy="468154"/>
          </a:xfrm>
          <a:prstGeom prst="rect">
            <a:avLst/>
          </a:prstGeom>
        </p:spPr>
        <p:txBody>
          <a:bodyPr vert="horz" lIns="92173" tIns="46086" rIns="92173" bIns="46086" rtlCol="0"/>
          <a:lstStyle>
            <a:lvl1pPr algn="l">
              <a:defRPr sz="1200"/>
            </a:lvl1pPr>
          </a:lstStyle>
          <a:p>
            <a:endParaRPr lang="en-US" dirty="0"/>
          </a:p>
        </p:txBody>
      </p:sp>
      <p:sp>
        <p:nvSpPr>
          <p:cNvPr id="3" name="Date Placeholder 2"/>
          <p:cNvSpPr>
            <a:spLocks noGrp="1"/>
          </p:cNvSpPr>
          <p:nvPr>
            <p:ph type="dt" sz="quarter" idx="1"/>
          </p:nvPr>
        </p:nvSpPr>
        <p:spPr>
          <a:xfrm>
            <a:off x="4008706" y="0"/>
            <a:ext cx="3066733" cy="468154"/>
          </a:xfrm>
          <a:prstGeom prst="rect">
            <a:avLst/>
          </a:prstGeom>
        </p:spPr>
        <p:txBody>
          <a:bodyPr vert="horz" lIns="92173" tIns="46086" rIns="92173" bIns="46086" rtlCol="0"/>
          <a:lstStyle>
            <a:lvl1pPr algn="r">
              <a:defRPr sz="1200"/>
            </a:lvl1pPr>
          </a:lstStyle>
          <a:p>
            <a:fld id="{D7FC9364-B655-46C9-83BB-86C72CF06AC3}" type="datetimeFigureOut">
              <a:rPr lang="en-US" smtClean="0"/>
              <a:t>5/8/2020</a:t>
            </a:fld>
            <a:endParaRPr lang="en-US" dirty="0"/>
          </a:p>
        </p:txBody>
      </p:sp>
      <p:sp>
        <p:nvSpPr>
          <p:cNvPr id="4" name="Footer Placeholder 3"/>
          <p:cNvSpPr>
            <a:spLocks noGrp="1"/>
          </p:cNvSpPr>
          <p:nvPr>
            <p:ph type="ftr" sz="quarter" idx="2"/>
          </p:nvPr>
        </p:nvSpPr>
        <p:spPr>
          <a:xfrm>
            <a:off x="1" y="8893297"/>
            <a:ext cx="3066733" cy="468154"/>
          </a:xfrm>
          <a:prstGeom prst="rect">
            <a:avLst/>
          </a:prstGeom>
        </p:spPr>
        <p:txBody>
          <a:bodyPr vert="horz" lIns="92173" tIns="46086" rIns="92173" bIns="46086" rtlCol="0" anchor="b"/>
          <a:lstStyle>
            <a:lvl1pPr algn="l">
              <a:defRPr sz="1200"/>
            </a:lvl1pPr>
          </a:lstStyle>
          <a:p>
            <a:endParaRPr lang="en-US" dirty="0"/>
          </a:p>
        </p:txBody>
      </p:sp>
      <p:sp>
        <p:nvSpPr>
          <p:cNvPr id="5" name="Slide Number Placeholder 4"/>
          <p:cNvSpPr>
            <a:spLocks noGrp="1"/>
          </p:cNvSpPr>
          <p:nvPr>
            <p:ph type="sldNum" sz="quarter" idx="3"/>
          </p:nvPr>
        </p:nvSpPr>
        <p:spPr>
          <a:xfrm>
            <a:off x="4008706" y="8893297"/>
            <a:ext cx="3066733" cy="468154"/>
          </a:xfrm>
          <a:prstGeom prst="rect">
            <a:avLst/>
          </a:prstGeom>
        </p:spPr>
        <p:txBody>
          <a:bodyPr vert="horz" lIns="92173" tIns="46086" rIns="92173" bIns="46086" rtlCol="0" anchor="b"/>
          <a:lstStyle>
            <a:lvl1pPr algn="r">
              <a:defRPr sz="1200"/>
            </a:lvl1pPr>
          </a:lstStyle>
          <a:p>
            <a:fld id="{C8975DE4-EF5C-4DF5-B827-C85A2B8D8369}" type="slidenum">
              <a:rPr lang="en-US" smtClean="0"/>
              <a:t>‹#›</a:t>
            </a:fld>
            <a:endParaRPr lang="en-US" dirty="0"/>
          </a:p>
        </p:txBody>
      </p:sp>
    </p:spTree>
    <p:extLst>
      <p:ext uri="{BB962C8B-B14F-4D97-AF65-F5344CB8AC3E}">
        <p14:creationId xmlns:p14="http://schemas.microsoft.com/office/powerpoint/2010/main" val="35743514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66733" cy="468154"/>
          </a:xfrm>
          <a:prstGeom prst="rect">
            <a:avLst/>
          </a:prstGeom>
        </p:spPr>
        <p:txBody>
          <a:bodyPr vert="horz" lIns="92173" tIns="46086" rIns="92173" bIns="46086" rtlCol="0"/>
          <a:lstStyle>
            <a:lvl1pPr algn="l">
              <a:defRPr sz="1200"/>
            </a:lvl1pPr>
          </a:lstStyle>
          <a:p>
            <a:endParaRPr lang="en-US" dirty="0"/>
          </a:p>
        </p:txBody>
      </p:sp>
      <p:sp>
        <p:nvSpPr>
          <p:cNvPr id="3" name="Date Placeholder 2"/>
          <p:cNvSpPr>
            <a:spLocks noGrp="1"/>
          </p:cNvSpPr>
          <p:nvPr>
            <p:ph type="dt" idx="1"/>
          </p:nvPr>
        </p:nvSpPr>
        <p:spPr>
          <a:xfrm>
            <a:off x="4008706" y="0"/>
            <a:ext cx="3066733" cy="468154"/>
          </a:xfrm>
          <a:prstGeom prst="rect">
            <a:avLst/>
          </a:prstGeom>
        </p:spPr>
        <p:txBody>
          <a:bodyPr vert="horz" lIns="92173" tIns="46086" rIns="92173" bIns="46086" rtlCol="0"/>
          <a:lstStyle>
            <a:lvl1pPr algn="r">
              <a:defRPr sz="1200"/>
            </a:lvl1pPr>
          </a:lstStyle>
          <a:p>
            <a:fld id="{F9F025A1-C729-4035-9CF5-00DE12EB2B9A}" type="datetimeFigureOut">
              <a:rPr lang="en-US" smtClean="0"/>
              <a:t>5/8/2020</a:t>
            </a:fld>
            <a:endParaRPr lang="en-US" dirty="0"/>
          </a:p>
        </p:txBody>
      </p:sp>
      <p:sp>
        <p:nvSpPr>
          <p:cNvPr id="4" name="Slide Image Placeholder 3"/>
          <p:cNvSpPr>
            <a:spLocks noGrp="1" noRot="1" noChangeAspect="1"/>
          </p:cNvSpPr>
          <p:nvPr>
            <p:ph type="sldImg" idx="2"/>
          </p:nvPr>
        </p:nvSpPr>
        <p:spPr>
          <a:xfrm>
            <a:off x="1198563" y="703263"/>
            <a:ext cx="4679950" cy="3509962"/>
          </a:xfrm>
          <a:prstGeom prst="rect">
            <a:avLst/>
          </a:prstGeom>
          <a:noFill/>
          <a:ln w="12700">
            <a:solidFill>
              <a:prstClr val="black"/>
            </a:solidFill>
          </a:ln>
        </p:spPr>
        <p:txBody>
          <a:bodyPr vert="horz" lIns="92173" tIns="46086" rIns="92173" bIns="46086" rtlCol="0" anchor="ctr"/>
          <a:lstStyle/>
          <a:p>
            <a:endParaRPr lang="en-US" dirty="0"/>
          </a:p>
        </p:txBody>
      </p:sp>
      <p:sp>
        <p:nvSpPr>
          <p:cNvPr id="5" name="Notes Placeholder 4"/>
          <p:cNvSpPr>
            <a:spLocks noGrp="1"/>
          </p:cNvSpPr>
          <p:nvPr>
            <p:ph type="body" sz="quarter" idx="3"/>
          </p:nvPr>
        </p:nvSpPr>
        <p:spPr>
          <a:xfrm>
            <a:off x="707708" y="4447462"/>
            <a:ext cx="5661660" cy="4213384"/>
          </a:xfrm>
          <a:prstGeom prst="rect">
            <a:avLst/>
          </a:prstGeom>
        </p:spPr>
        <p:txBody>
          <a:bodyPr vert="horz" lIns="92173" tIns="46086" rIns="92173" bIns="4608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93297"/>
            <a:ext cx="3066733" cy="468154"/>
          </a:xfrm>
          <a:prstGeom prst="rect">
            <a:avLst/>
          </a:prstGeom>
        </p:spPr>
        <p:txBody>
          <a:bodyPr vert="horz" lIns="92173" tIns="46086" rIns="92173" bIns="46086"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08706" y="8893297"/>
            <a:ext cx="3066733" cy="468154"/>
          </a:xfrm>
          <a:prstGeom prst="rect">
            <a:avLst/>
          </a:prstGeom>
        </p:spPr>
        <p:txBody>
          <a:bodyPr vert="horz" lIns="92173" tIns="46086" rIns="92173" bIns="46086" rtlCol="0" anchor="b"/>
          <a:lstStyle>
            <a:lvl1pPr algn="r">
              <a:defRPr sz="1200"/>
            </a:lvl1pPr>
          </a:lstStyle>
          <a:p>
            <a:fld id="{ECBB12FD-5A3F-4A9E-A63B-79E0DE46EC14}" type="slidenum">
              <a:rPr lang="en-US" smtClean="0"/>
              <a:t>‹#›</a:t>
            </a:fld>
            <a:endParaRPr lang="en-US" dirty="0"/>
          </a:p>
        </p:txBody>
      </p:sp>
    </p:spTree>
    <p:extLst>
      <p:ext uri="{BB962C8B-B14F-4D97-AF65-F5344CB8AC3E}">
        <p14:creationId xmlns:p14="http://schemas.microsoft.com/office/powerpoint/2010/main" val="4073577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BB12FD-5A3F-4A9E-A63B-79E0DE46EC14}" type="slidenum">
              <a:rPr lang="en-US" smtClean="0"/>
              <a:t>4</a:t>
            </a:fld>
            <a:endParaRPr lang="en-US" dirty="0"/>
          </a:p>
        </p:txBody>
      </p:sp>
    </p:spTree>
    <p:extLst>
      <p:ext uri="{BB962C8B-B14F-4D97-AF65-F5344CB8AC3E}">
        <p14:creationId xmlns:p14="http://schemas.microsoft.com/office/powerpoint/2010/main" val="4726253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BB12FD-5A3F-4A9E-A63B-79E0DE46EC14}" type="slidenum">
              <a:rPr lang="en-US" smtClean="0"/>
              <a:t>23</a:t>
            </a:fld>
            <a:endParaRPr lang="en-US" dirty="0"/>
          </a:p>
        </p:txBody>
      </p:sp>
    </p:spTree>
    <p:extLst>
      <p:ext uri="{BB962C8B-B14F-4D97-AF65-F5344CB8AC3E}">
        <p14:creationId xmlns:p14="http://schemas.microsoft.com/office/powerpoint/2010/main" val="2574463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BB12FD-5A3F-4A9E-A63B-79E0DE46EC14}" type="slidenum">
              <a:rPr lang="en-US" smtClean="0"/>
              <a:t>28</a:t>
            </a:fld>
            <a:endParaRPr lang="en-US" dirty="0"/>
          </a:p>
        </p:txBody>
      </p:sp>
    </p:spTree>
    <p:extLst>
      <p:ext uri="{BB962C8B-B14F-4D97-AF65-F5344CB8AC3E}">
        <p14:creationId xmlns:p14="http://schemas.microsoft.com/office/powerpoint/2010/main" val="28952228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Shape 294"/>
          <p:cNvSpPr>
            <a:spLocks noGrp="1" noRot="1" noChangeAspect="1"/>
          </p:cNvSpPr>
          <p:nvPr>
            <p:ph type="sldImg" idx="2"/>
          </p:nvPr>
        </p:nvSpPr>
        <p:spPr>
          <a:xfrm>
            <a:off x="1063625" y="709613"/>
            <a:ext cx="4729163" cy="354647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5" name="Shape 295"/>
          <p:cNvSpPr txBox="1">
            <a:spLocks noGrp="1"/>
          </p:cNvSpPr>
          <p:nvPr>
            <p:ph type="body" idx="1"/>
          </p:nvPr>
        </p:nvSpPr>
        <p:spPr>
          <a:xfrm>
            <a:off x="685802" y="4492701"/>
            <a:ext cx="5486400" cy="4256242"/>
          </a:xfrm>
          <a:prstGeom prst="rect">
            <a:avLst/>
          </a:prstGeom>
        </p:spPr>
        <p:txBody>
          <a:bodyPr lIns="92157" tIns="92157" rIns="92157" bIns="92157" anchor="t" anchorCtr="0">
            <a:noAutofit/>
          </a:bodyPr>
          <a:lstStyle/>
          <a:p>
            <a:endParaRPr dirty="0"/>
          </a:p>
        </p:txBody>
      </p:sp>
    </p:spTree>
    <p:extLst>
      <p:ext uri="{BB962C8B-B14F-4D97-AF65-F5344CB8AC3E}">
        <p14:creationId xmlns:p14="http://schemas.microsoft.com/office/powerpoint/2010/main" val="16692436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Shape 294"/>
          <p:cNvSpPr>
            <a:spLocks noGrp="1" noRot="1" noChangeAspect="1"/>
          </p:cNvSpPr>
          <p:nvPr>
            <p:ph type="sldImg" idx="2"/>
          </p:nvPr>
        </p:nvSpPr>
        <p:spPr>
          <a:xfrm>
            <a:off x="1063625" y="709613"/>
            <a:ext cx="4729163" cy="354647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5" name="Shape 295"/>
          <p:cNvSpPr txBox="1">
            <a:spLocks noGrp="1"/>
          </p:cNvSpPr>
          <p:nvPr>
            <p:ph type="body" idx="1"/>
          </p:nvPr>
        </p:nvSpPr>
        <p:spPr>
          <a:xfrm>
            <a:off x="685802" y="4492701"/>
            <a:ext cx="5486400" cy="4256242"/>
          </a:xfrm>
          <a:prstGeom prst="rect">
            <a:avLst/>
          </a:prstGeom>
        </p:spPr>
        <p:txBody>
          <a:bodyPr lIns="92157" tIns="92157" rIns="92157" bIns="92157" anchor="t" anchorCtr="0">
            <a:noAutofit/>
          </a:bodyPr>
          <a:lstStyle/>
          <a:p>
            <a:endParaRPr dirty="0"/>
          </a:p>
        </p:txBody>
      </p:sp>
    </p:spTree>
    <p:extLst>
      <p:ext uri="{BB962C8B-B14F-4D97-AF65-F5344CB8AC3E}">
        <p14:creationId xmlns:p14="http://schemas.microsoft.com/office/powerpoint/2010/main" val="21924752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Shape 294"/>
          <p:cNvSpPr>
            <a:spLocks noGrp="1" noRot="1" noChangeAspect="1"/>
          </p:cNvSpPr>
          <p:nvPr>
            <p:ph type="sldImg" idx="2"/>
          </p:nvPr>
        </p:nvSpPr>
        <p:spPr>
          <a:xfrm>
            <a:off x="1063625" y="709613"/>
            <a:ext cx="4729163" cy="354647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5" name="Shape 295"/>
          <p:cNvSpPr txBox="1">
            <a:spLocks noGrp="1"/>
          </p:cNvSpPr>
          <p:nvPr>
            <p:ph type="body" idx="1"/>
          </p:nvPr>
        </p:nvSpPr>
        <p:spPr>
          <a:xfrm>
            <a:off x="685802" y="4492701"/>
            <a:ext cx="5486400" cy="4256242"/>
          </a:xfrm>
          <a:prstGeom prst="rect">
            <a:avLst/>
          </a:prstGeom>
        </p:spPr>
        <p:txBody>
          <a:bodyPr lIns="92157" tIns="92157" rIns="92157" bIns="92157" anchor="t" anchorCtr="0">
            <a:noAutofit/>
          </a:bodyPr>
          <a:lstStyle/>
          <a:p>
            <a:endParaRPr dirty="0"/>
          </a:p>
        </p:txBody>
      </p:sp>
    </p:spTree>
    <p:extLst>
      <p:ext uri="{BB962C8B-B14F-4D97-AF65-F5344CB8AC3E}">
        <p14:creationId xmlns:p14="http://schemas.microsoft.com/office/powerpoint/2010/main" val="35521151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BB12FD-5A3F-4A9E-A63B-79E0DE46EC14}" type="slidenum">
              <a:rPr lang="en-US" smtClean="0"/>
              <a:t>44</a:t>
            </a:fld>
            <a:endParaRPr lang="en-US" dirty="0"/>
          </a:p>
        </p:txBody>
      </p:sp>
    </p:spTree>
    <p:extLst>
      <p:ext uri="{BB962C8B-B14F-4D97-AF65-F5344CB8AC3E}">
        <p14:creationId xmlns:p14="http://schemas.microsoft.com/office/powerpoint/2010/main" val="3972037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BB12FD-5A3F-4A9E-A63B-79E0DE46EC14}" type="slidenum">
              <a:rPr lang="en-US" smtClean="0"/>
              <a:t>5</a:t>
            </a:fld>
            <a:endParaRPr lang="en-US" dirty="0"/>
          </a:p>
        </p:txBody>
      </p:sp>
    </p:spTree>
    <p:extLst>
      <p:ext uri="{BB962C8B-B14F-4D97-AF65-F5344CB8AC3E}">
        <p14:creationId xmlns:p14="http://schemas.microsoft.com/office/powerpoint/2010/main" val="4726253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BB12FD-5A3F-4A9E-A63B-79E0DE46EC14}" type="slidenum">
              <a:rPr lang="en-US" smtClean="0"/>
              <a:t>7</a:t>
            </a:fld>
            <a:endParaRPr lang="en-US" dirty="0"/>
          </a:p>
        </p:txBody>
      </p:sp>
    </p:spTree>
    <p:extLst>
      <p:ext uri="{BB962C8B-B14F-4D97-AF65-F5344CB8AC3E}">
        <p14:creationId xmlns:p14="http://schemas.microsoft.com/office/powerpoint/2010/main" val="1228047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BB12FD-5A3F-4A9E-A63B-79E0DE46EC14}" type="slidenum">
              <a:rPr lang="en-US" smtClean="0"/>
              <a:t>9</a:t>
            </a:fld>
            <a:endParaRPr lang="en-US" dirty="0"/>
          </a:p>
        </p:txBody>
      </p:sp>
    </p:spTree>
    <p:extLst>
      <p:ext uri="{BB962C8B-B14F-4D97-AF65-F5344CB8AC3E}">
        <p14:creationId xmlns:p14="http://schemas.microsoft.com/office/powerpoint/2010/main" val="561726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BB12FD-5A3F-4A9E-A63B-79E0DE46EC14}" type="slidenum">
              <a:rPr lang="en-US" smtClean="0"/>
              <a:t>12</a:t>
            </a:fld>
            <a:endParaRPr lang="en-US" dirty="0"/>
          </a:p>
        </p:txBody>
      </p:sp>
    </p:spTree>
    <p:extLst>
      <p:ext uri="{BB962C8B-B14F-4D97-AF65-F5344CB8AC3E}">
        <p14:creationId xmlns:p14="http://schemas.microsoft.com/office/powerpoint/2010/main" val="5260107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BB12FD-5A3F-4A9E-A63B-79E0DE46EC14}" type="slidenum">
              <a:rPr lang="en-US" smtClean="0"/>
              <a:t>13</a:t>
            </a:fld>
            <a:endParaRPr lang="en-US" dirty="0"/>
          </a:p>
        </p:txBody>
      </p:sp>
    </p:spTree>
    <p:extLst>
      <p:ext uri="{BB962C8B-B14F-4D97-AF65-F5344CB8AC3E}">
        <p14:creationId xmlns:p14="http://schemas.microsoft.com/office/powerpoint/2010/main" val="2421140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BB12FD-5A3F-4A9E-A63B-79E0DE46EC14}" type="slidenum">
              <a:rPr lang="en-US" smtClean="0"/>
              <a:t>15</a:t>
            </a:fld>
            <a:endParaRPr lang="en-US" dirty="0"/>
          </a:p>
        </p:txBody>
      </p:sp>
    </p:spTree>
    <p:extLst>
      <p:ext uri="{BB962C8B-B14F-4D97-AF65-F5344CB8AC3E}">
        <p14:creationId xmlns:p14="http://schemas.microsoft.com/office/powerpoint/2010/main" val="22798612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BB12FD-5A3F-4A9E-A63B-79E0DE46EC14}" type="slidenum">
              <a:rPr lang="en-US" smtClean="0"/>
              <a:t>18</a:t>
            </a:fld>
            <a:endParaRPr lang="en-US" dirty="0"/>
          </a:p>
        </p:txBody>
      </p:sp>
    </p:spTree>
    <p:extLst>
      <p:ext uri="{BB962C8B-B14F-4D97-AF65-F5344CB8AC3E}">
        <p14:creationId xmlns:p14="http://schemas.microsoft.com/office/powerpoint/2010/main" val="34886284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BB12FD-5A3F-4A9E-A63B-79E0DE46EC14}" type="slidenum">
              <a:rPr lang="en-US" smtClean="0"/>
              <a:t>19</a:t>
            </a:fld>
            <a:endParaRPr lang="en-US" dirty="0"/>
          </a:p>
        </p:txBody>
      </p:sp>
    </p:spTree>
    <p:extLst>
      <p:ext uri="{BB962C8B-B14F-4D97-AF65-F5344CB8AC3E}">
        <p14:creationId xmlns:p14="http://schemas.microsoft.com/office/powerpoint/2010/main" val="31321098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1328738" y="1295400"/>
            <a:ext cx="6486525" cy="3152775"/>
          </a:xfrm>
          <a:prstGeom prst="rect">
            <a:avLst/>
          </a:prstGeom>
          <a:ln w="3175">
            <a:solidFill>
              <a:schemeClr val="bg1"/>
            </a:solidFill>
          </a:ln>
          <a:effectLst>
            <a:outerShdw blurRad="63500" sx="100500" sy="100500" algn="ctr" rotWithShape="0">
              <a:prstClr val="black">
                <a:alpha val="50000"/>
              </a:prstClr>
            </a:outerShdw>
          </a:effectLst>
        </p:spPr>
        <p:txBody>
          <a:bodyPr>
            <a:normAutofit/>
          </a:bodyPr>
          <a:lstStyle/>
          <a:p>
            <a:pPr fontAlgn="base">
              <a:spcBef>
                <a:spcPts val="2000"/>
              </a:spcBef>
              <a:spcAft>
                <a:spcPct val="0"/>
              </a:spcAft>
              <a:buClr>
                <a:srgbClr val="2C7C9F">
                  <a:lumMod val="60000"/>
                  <a:lumOff val="40000"/>
                </a:srgbClr>
              </a:buClr>
              <a:buSzPct val="110000"/>
              <a:buFont typeface="Wingdings 2" pitchFamily="18" charset="2"/>
              <a:buNone/>
              <a:defRPr/>
            </a:pPr>
            <a:endParaRPr sz="3200" dirty="0">
              <a:solidFill>
                <a:prstClr val="black">
                  <a:lumMod val="65000"/>
                  <a:lumOff val="35000"/>
                </a:prstClr>
              </a:solidFill>
            </a:endParaRPr>
          </a:p>
        </p:txBody>
      </p:sp>
      <p:sp>
        <p:nvSpPr>
          <p:cNvPr id="2" name="Title 1"/>
          <p:cNvSpPr>
            <a:spLocks noGrp="1"/>
          </p:cNvSpPr>
          <p:nvPr>
            <p:ph type="ctrTitle"/>
          </p:nvPr>
        </p:nvSpPr>
        <p:spPr>
          <a:xfrm>
            <a:off x="1322921" y="1523999"/>
            <a:ext cx="6498158" cy="1724867"/>
          </a:xfrm>
        </p:spPr>
        <p:txBody>
          <a:bodyPr rtlCol="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a:t>Click to edit Master title style</a:t>
            </a:r>
            <a:endParaRPr/>
          </a:p>
        </p:txBody>
      </p:sp>
      <p:sp>
        <p:nvSpPr>
          <p:cNvPr id="3" name="Subtitle 2"/>
          <p:cNvSpPr>
            <a:spLocks noGrp="1"/>
          </p:cNvSpPr>
          <p:nvPr>
            <p:ph type="subTitle" idx="1"/>
          </p:nvPr>
        </p:nvSpPr>
        <p:spPr>
          <a:xfrm>
            <a:off x="1322921" y="3299012"/>
            <a:ext cx="6498159" cy="916641"/>
          </a:xfrm>
        </p:spPr>
        <p:txBody>
          <a:bodyPr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5" name="Date Placeholder 3"/>
          <p:cNvSpPr>
            <a:spLocks noGrp="1"/>
          </p:cNvSpPr>
          <p:nvPr>
            <p:ph type="dt" sz="half" idx="10"/>
          </p:nvPr>
        </p:nvSpPr>
        <p:spPr/>
        <p:txBody>
          <a:bodyPr/>
          <a:lstStyle>
            <a:lvl1pPr>
              <a:defRPr/>
            </a:lvl1pPr>
          </a:lstStyle>
          <a:p>
            <a:pPr>
              <a:defRPr/>
            </a:pPr>
            <a:fld id="{E720DA52-5CE1-4010-9C9C-3E1C82401983}" type="datetimeFigureOut">
              <a:rPr lang="en-US">
                <a:solidFill>
                  <a:prstClr val="white"/>
                </a:solidFill>
              </a:rPr>
              <a:pPr>
                <a:defRPr/>
              </a:pPr>
              <a:t>5/8/2020</a:t>
            </a:fld>
            <a:endParaRPr lang="en-US" dirty="0">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7" name="Slide Number Placeholder 5"/>
          <p:cNvSpPr>
            <a:spLocks noGrp="1"/>
          </p:cNvSpPr>
          <p:nvPr>
            <p:ph type="sldNum" sz="quarter" idx="12"/>
          </p:nvPr>
        </p:nvSpPr>
        <p:spPr/>
        <p:txBody>
          <a:bodyPr/>
          <a:lstStyle>
            <a:lvl1pPr>
              <a:defRPr/>
            </a:lvl1pPr>
          </a:lstStyle>
          <a:p>
            <a:pPr>
              <a:defRPr/>
            </a:pPr>
            <a:fld id="{0F6F5AC8-4BDD-45CB-9D99-4555ABBEDF6E}"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20388634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lstStyle>
            <a:lvl1pPr algn="ctr">
              <a:defRPr sz="3600" b="0"/>
            </a:lvl1pPr>
          </a:lstStyle>
          <a:p>
            <a:r>
              <a:rPr lang="en-US"/>
              <a:t>Click to edit Master title style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endParaRPr noProof="0" dirty="0"/>
          </a:p>
        </p:txBody>
      </p:sp>
      <p:sp>
        <p:nvSpPr>
          <p:cNvPr id="5" name="Date Placeholder 3"/>
          <p:cNvSpPr>
            <a:spLocks noGrp="1"/>
          </p:cNvSpPr>
          <p:nvPr>
            <p:ph type="dt" sz="half" idx="10"/>
          </p:nvPr>
        </p:nvSpPr>
        <p:spPr/>
        <p:txBody>
          <a:bodyPr/>
          <a:lstStyle>
            <a:lvl1pPr>
              <a:defRPr/>
            </a:lvl1pPr>
          </a:lstStyle>
          <a:p>
            <a:pPr>
              <a:defRPr/>
            </a:pPr>
            <a:fld id="{8E9580F4-F197-4060-83A5-6A51298A7837}" type="datetimeFigureOut">
              <a:rPr lang="en-US">
                <a:solidFill>
                  <a:prstClr val="white"/>
                </a:solidFill>
              </a:rPr>
              <a:pPr>
                <a:defRPr/>
              </a:pPr>
              <a:t>5/8/2020</a:t>
            </a:fld>
            <a:endParaRPr lang="en-US" dirty="0">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7" name="Slide Number Placeholder 5"/>
          <p:cNvSpPr>
            <a:spLocks noGrp="1"/>
          </p:cNvSpPr>
          <p:nvPr>
            <p:ph type="sldNum" sz="quarter" idx="12"/>
          </p:nvPr>
        </p:nvSpPr>
        <p:spPr/>
        <p:txBody>
          <a:bodyPr/>
          <a:lstStyle>
            <a:lvl1pPr>
              <a:defRPr/>
            </a:lvl1pPr>
          </a:lstStyle>
          <a:p>
            <a:pPr>
              <a:defRPr/>
            </a:pPr>
            <a:fld id="{4C145598-4CBE-4D38-8FC2-0C3920F04F55}"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2074895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lvl1pPr>
              <a:defRPr/>
            </a:lvl1pPr>
          </a:lstStyle>
          <a:p>
            <a:pPr>
              <a:defRPr/>
            </a:pPr>
            <a:fld id="{9E0E0FA7-EA05-4F5C-A2D0-9796F3EE0071}" type="datetimeFigureOut">
              <a:rPr lang="en-US">
                <a:solidFill>
                  <a:prstClr val="white"/>
                </a:solidFill>
              </a:rPr>
              <a:pPr>
                <a:defRPr/>
              </a:pPr>
              <a:t>5/8/2020</a:t>
            </a:fld>
            <a:endParaRPr lang="en-US" dirty="0">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pPr>
              <a:defRPr/>
            </a:pPr>
            <a:fld id="{73F8BCA5-8807-4028-993A-BA7456C7E613}"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1994282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lvl1pPr>
              <a:defRPr/>
            </a:lvl1pPr>
          </a:lstStyle>
          <a:p>
            <a:pPr>
              <a:defRPr/>
            </a:pPr>
            <a:fld id="{622989DF-E710-4A92-8B6E-FFA799AF2E73}" type="datetimeFigureOut">
              <a:rPr lang="en-US">
                <a:solidFill>
                  <a:prstClr val="white"/>
                </a:solidFill>
              </a:rPr>
              <a:pPr>
                <a:defRPr/>
              </a:pPr>
              <a:t>5/8/2020</a:t>
            </a:fld>
            <a:endParaRPr lang="en-US" dirty="0">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pPr>
              <a:defRPr/>
            </a:pPr>
            <a:fld id="{A1B2C31B-500B-4E99-9501-E27256F6227C}"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40423223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311700" y="593367"/>
            <a:ext cx="8520600" cy="763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body" idx="1"/>
          </p:nvPr>
        </p:nvSpPr>
        <p:spPr>
          <a:xfrm>
            <a:off x="311700" y="1536633"/>
            <a:ext cx="8520600" cy="4555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0" name="Shape 20"/>
          <p:cNvSpPr txBox="1">
            <a:spLocks noGrp="1"/>
          </p:cNvSpPr>
          <p:nvPr>
            <p:ph type="sldNum" idx="12"/>
          </p:nvPr>
        </p:nvSpPr>
        <p:spPr>
          <a:xfrm>
            <a:off x="8472457" y="6217621"/>
            <a:ext cx="548700"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1654955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1328738" y="1295400"/>
            <a:ext cx="6486525" cy="3152775"/>
          </a:xfrm>
          <a:prstGeom prst="rect">
            <a:avLst/>
          </a:prstGeom>
          <a:ln w="3175">
            <a:solidFill>
              <a:schemeClr val="bg1"/>
            </a:solidFill>
          </a:ln>
          <a:effectLst>
            <a:outerShdw blurRad="63500" sx="100500" sy="100500" algn="ctr" rotWithShape="0">
              <a:prstClr val="black">
                <a:alpha val="50000"/>
              </a:prstClr>
            </a:outerShdw>
          </a:effectLst>
        </p:spPr>
        <p:txBody>
          <a:bodyPr>
            <a:normAutofit/>
          </a:bodyPr>
          <a:lstStyle/>
          <a:p>
            <a:pPr fontAlgn="base">
              <a:spcBef>
                <a:spcPts val="2000"/>
              </a:spcBef>
              <a:spcAft>
                <a:spcPct val="0"/>
              </a:spcAft>
              <a:buClr>
                <a:srgbClr val="2C7C9F">
                  <a:lumMod val="60000"/>
                  <a:lumOff val="40000"/>
                </a:srgbClr>
              </a:buClr>
              <a:buSzPct val="110000"/>
              <a:buFont typeface="Wingdings 2" pitchFamily="18" charset="2"/>
              <a:buNone/>
              <a:defRPr/>
            </a:pPr>
            <a:endParaRPr sz="3200" dirty="0">
              <a:solidFill>
                <a:prstClr val="black">
                  <a:lumMod val="65000"/>
                  <a:lumOff val="35000"/>
                </a:prstClr>
              </a:solidFill>
            </a:endParaRPr>
          </a:p>
        </p:txBody>
      </p:sp>
      <p:sp>
        <p:nvSpPr>
          <p:cNvPr id="2" name="Title 1"/>
          <p:cNvSpPr>
            <a:spLocks noGrp="1"/>
          </p:cNvSpPr>
          <p:nvPr>
            <p:ph type="ctrTitle"/>
          </p:nvPr>
        </p:nvSpPr>
        <p:spPr>
          <a:xfrm>
            <a:off x="1322921" y="1523999"/>
            <a:ext cx="6498158" cy="1724867"/>
          </a:xfrm>
        </p:spPr>
        <p:txBody>
          <a:bodyPr rtlCol="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a:t>Click to edit Master title style</a:t>
            </a:r>
            <a:endParaRPr/>
          </a:p>
        </p:txBody>
      </p:sp>
      <p:sp>
        <p:nvSpPr>
          <p:cNvPr id="3" name="Subtitle 2"/>
          <p:cNvSpPr>
            <a:spLocks noGrp="1"/>
          </p:cNvSpPr>
          <p:nvPr>
            <p:ph type="subTitle" idx="1"/>
          </p:nvPr>
        </p:nvSpPr>
        <p:spPr>
          <a:xfrm>
            <a:off x="1322921" y="3299012"/>
            <a:ext cx="6498159" cy="916641"/>
          </a:xfrm>
        </p:spPr>
        <p:txBody>
          <a:bodyPr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5" name="Date Placeholder 3"/>
          <p:cNvSpPr>
            <a:spLocks noGrp="1"/>
          </p:cNvSpPr>
          <p:nvPr>
            <p:ph type="dt" sz="half" idx="10"/>
          </p:nvPr>
        </p:nvSpPr>
        <p:spPr/>
        <p:txBody>
          <a:bodyPr/>
          <a:lstStyle>
            <a:lvl1pPr>
              <a:defRPr/>
            </a:lvl1pPr>
          </a:lstStyle>
          <a:p>
            <a:pPr>
              <a:defRPr/>
            </a:pPr>
            <a:fld id="{E720DA52-5CE1-4010-9C9C-3E1C82401983}" type="datetimeFigureOut">
              <a:rPr lang="en-US">
                <a:solidFill>
                  <a:prstClr val="white"/>
                </a:solidFill>
              </a:rPr>
              <a:pPr>
                <a:defRPr/>
              </a:pPr>
              <a:t>5/8/2020</a:t>
            </a:fld>
            <a:endParaRPr lang="en-US" dirty="0">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7" name="Slide Number Placeholder 5"/>
          <p:cNvSpPr>
            <a:spLocks noGrp="1"/>
          </p:cNvSpPr>
          <p:nvPr>
            <p:ph type="sldNum" sz="quarter" idx="12"/>
          </p:nvPr>
        </p:nvSpPr>
        <p:spPr/>
        <p:txBody>
          <a:bodyPr/>
          <a:lstStyle>
            <a:lvl1pPr>
              <a:defRPr/>
            </a:lvl1pPr>
          </a:lstStyle>
          <a:p>
            <a:pPr>
              <a:defRPr/>
            </a:pPr>
            <a:fld id="{0F6F5AC8-4BDD-45CB-9D99-4555ABBEDF6E}"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28771029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lvl1pPr>
              <a:defRPr/>
            </a:lvl1pPr>
          </a:lstStyle>
          <a:p>
            <a:pPr>
              <a:defRPr/>
            </a:pPr>
            <a:fld id="{B509A911-14AC-4096-84E4-93CBE91B7994}" type="datetimeFigureOut">
              <a:rPr lang="en-US">
                <a:solidFill>
                  <a:prstClr val="white"/>
                </a:solidFill>
              </a:rPr>
              <a:pPr>
                <a:defRPr/>
              </a:pPr>
              <a:t>5/8/2020</a:t>
            </a:fld>
            <a:endParaRPr lang="en-US" dirty="0">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pPr>
              <a:defRPr/>
            </a:pPr>
            <a:fld id="{B8B989A0-333C-43CF-AA13-0C6461C5442C}"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13985231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en-US"/>
              <a:t>Click to edit Master title style</a:t>
            </a:r>
            <a:endParaRPr dirty="0"/>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endParaRPr noProof="0" dirty="0"/>
          </a:p>
        </p:txBody>
      </p:sp>
      <p:sp>
        <p:nvSpPr>
          <p:cNvPr id="5" name="Date Placeholder 3"/>
          <p:cNvSpPr>
            <a:spLocks noGrp="1"/>
          </p:cNvSpPr>
          <p:nvPr>
            <p:ph type="dt" sz="half" idx="14"/>
          </p:nvPr>
        </p:nvSpPr>
        <p:spPr/>
        <p:txBody>
          <a:bodyPr/>
          <a:lstStyle>
            <a:lvl1pPr>
              <a:defRPr/>
            </a:lvl1pPr>
          </a:lstStyle>
          <a:p>
            <a:pPr>
              <a:defRPr/>
            </a:pPr>
            <a:fld id="{73DD4A7B-0D99-4C80-8341-6A9649441A63}" type="datetimeFigureOut">
              <a:rPr lang="en-US">
                <a:solidFill>
                  <a:prstClr val="white"/>
                </a:solidFill>
              </a:rPr>
              <a:pPr>
                <a:defRPr/>
              </a:pPr>
              <a:t>5/8/2020</a:t>
            </a:fld>
            <a:endParaRPr lang="en-US" dirty="0">
              <a:solidFill>
                <a:prstClr val="white"/>
              </a:solidFill>
            </a:endParaRPr>
          </a:p>
        </p:txBody>
      </p:sp>
      <p:sp>
        <p:nvSpPr>
          <p:cNvPr id="6" name="Footer Placeholder 4"/>
          <p:cNvSpPr>
            <a:spLocks noGrp="1"/>
          </p:cNvSpPr>
          <p:nvPr>
            <p:ph type="ftr" sz="quarter" idx="15"/>
          </p:nvPr>
        </p:nvSpPr>
        <p:spPr/>
        <p:txBody>
          <a:bodyPr/>
          <a:lstStyle>
            <a:lvl1pPr>
              <a:defRPr/>
            </a:lvl1pPr>
          </a:lstStyle>
          <a:p>
            <a:pPr>
              <a:defRPr/>
            </a:pPr>
            <a:endParaRPr lang="en-US" dirty="0">
              <a:solidFill>
                <a:prstClr val="white"/>
              </a:solidFill>
            </a:endParaRPr>
          </a:p>
        </p:txBody>
      </p:sp>
      <p:sp>
        <p:nvSpPr>
          <p:cNvPr id="7" name="Slide Number Placeholder 5"/>
          <p:cNvSpPr>
            <a:spLocks noGrp="1"/>
          </p:cNvSpPr>
          <p:nvPr>
            <p:ph type="sldNum" sz="quarter" idx="16"/>
          </p:nvPr>
        </p:nvSpPr>
        <p:spPr/>
        <p:txBody>
          <a:bodyPr/>
          <a:lstStyle>
            <a:lvl1pPr>
              <a:defRPr/>
            </a:lvl1pPr>
          </a:lstStyle>
          <a:p>
            <a:pPr>
              <a:defRPr/>
            </a:pPr>
            <a:fld id="{685DBDB6-C159-4E5A-B7D8-2BD9FF108699}"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37866211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lstStyle>
            <a:lvl1pPr algn="ctr">
              <a:defRPr sz="4600" b="0" cap="none" baseline="0"/>
            </a:lvl1pPr>
          </a:lstStyle>
          <a:p>
            <a:r>
              <a:rPr lang="en-US"/>
              <a:t>Click to edit Master title style</a:t>
            </a:r>
            <a:endParaRPr/>
          </a:p>
        </p:txBody>
      </p:sp>
      <p:sp>
        <p:nvSpPr>
          <p:cNvPr id="3" name="Text Placeholder 2"/>
          <p:cNvSpPr>
            <a:spLocks noGrp="1"/>
          </p:cNvSpPr>
          <p:nvPr>
            <p:ph type="body" idx="1"/>
          </p:nvPr>
        </p:nvSpPr>
        <p:spPr>
          <a:xfrm>
            <a:off x="549275" y="3736005"/>
            <a:ext cx="8056563" cy="1500187"/>
          </a:xfrm>
        </p:spPr>
        <p:txBody>
          <a:bodyPr>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8F8199A5-51C9-45F6-BE9F-2AA703C14B75}" type="datetimeFigureOut">
              <a:rPr lang="en-US">
                <a:solidFill>
                  <a:prstClr val="white"/>
                </a:solidFill>
              </a:rPr>
              <a:pPr>
                <a:defRPr/>
              </a:pPr>
              <a:t>5/8/2020</a:t>
            </a:fld>
            <a:endParaRPr lang="en-US" dirty="0">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pPr>
              <a:defRPr/>
            </a:pPr>
            <a:fld id="{221DA9EB-E652-4A87-A627-E2C6655A52D9}"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27929154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en-US"/>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3"/>
          <p:cNvSpPr>
            <a:spLocks noGrp="1"/>
          </p:cNvSpPr>
          <p:nvPr>
            <p:ph type="dt" sz="half" idx="10"/>
          </p:nvPr>
        </p:nvSpPr>
        <p:spPr/>
        <p:txBody>
          <a:bodyPr/>
          <a:lstStyle>
            <a:lvl1pPr>
              <a:defRPr/>
            </a:lvl1pPr>
          </a:lstStyle>
          <a:p>
            <a:pPr>
              <a:defRPr/>
            </a:pPr>
            <a:fld id="{14EDE164-0983-4944-AEE4-0A640CFCE9B8}" type="datetimeFigureOut">
              <a:rPr lang="en-US">
                <a:solidFill>
                  <a:prstClr val="white"/>
                </a:solidFill>
              </a:rPr>
              <a:pPr>
                <a:defRPr/>
              </a:pPr>
              <a:t>5/8/2020</a:t>
            </a:fld>
            <a:endParaRPr lang="en-US" dirty="0">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7" name="Slide Number Placeholder 5"/>
          <p:cNvSpPr>
            <a:spLocks noGrp="1"/>
          </p:cNvSpPr>
          <p:nvPr>
            <p:ph type="sldNum" sz="quarter" idx="12"/>
          </p:nvPr>
        </p:nvSpPr>
        <p:spPr/>
        <p:txBody>
          <a:bodyPr/>
          <a:lstStyle>
            <a:lvl1pPr>
              <a:defRPr/>
            </a:lvl1pPr>
          </a:lstStyle>
          <a:p>
            <a:pPr>
              <a:defRPr/>
            </a:pPr>
            <a:fld id="{8DF38F85-CF41-4380-9146-5E36EE289490}"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22926942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3"/>
          <p:cNvSpPr>
            <a:spLocks noGrp="1"/>
          </p:cNvSpPr>
          <p:nvPr>
            <p:ph type="dt" sz="half" idx="10"/>
          </p:nvPr>
        </p:nvSpPr>
        <p:spPr/>
        <p:txBody>
          <a:bodyPr/>
          <a:lstStyle>
            <a:lvl1pPr>
              <a:defRPr/>
            </a:lvl1pPr>
          </a:lstStyle>
          <a:p>
            <a:pPr>
              <a:defRPr/>
            </a:pPr>
            <a:fld id="{2F9E1398-9C34-4CA4-A56D-51DD6F1CF645}" type="datetimeFigureOut">
              <a:rPr lang="en-US">
                <a:solidFill>
                  <a:prstClr val="white"/>
                </a:solidFill>
              </a:rPr>
              <a:pPr>
                <a:defRPr/>
              </a:pPr>
              <a:t>5/8/2020</a:t>
            </a:fld>
            <a:endParaRPr lang="en-US" dirty="0">
              <a:solidFill>
                <a:prstClr val="white"/>
              </a:solidFill>
            </a:endParaRPr>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9" name="Slide Number Placeholder 5"/>
          <p:cNvSpPr>
            <a:spLocks noGrp="1"/>
          </p:cNvSpPr>
          <p:nvPr>
            <p:ph type="sldNum" sz="quarter" idx="12"/>
          </p:nvPr>
        </p:nvSpPr>
        <p:spPr/>
        <p:txBody>
          <a:bodyPr/>
          <a:lstStyle>
            <a:lvl1pPr>
              <a:defRPr/>
            </a:lvl1pPr>
          </a:lstStyle>
          <a:p>
            <a:pPr>
              <a:defRPr/>
            </a:pPr>
            <a:fld id="{D7B754F3-2E48-4AC9-95A1-AE8FABA2F2C9}"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210341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lvl1pPr>
              <a:defRPr/>
            </a:lvl1pPr>
          </a:lstStyle>
          <a:p>
            <a:pPr>
              <a:defRPr/>
            </a:pPr>
            <a:fld id="{B509A911-14AC-4096-84E4-93CBE91B7994}" type="datetimeFigureOut">
              <a:rPr lang="en-US">
                <a:solidFill>
                  <a:prstClr val="white"/>
                </a:solidFill>
              </a:rPr>
              <a:pPr>
                <a:defRPr/>
              </a:pPr>
              <a:t>5/8/2020</a:t>
            </a:fld>
            <a:endParaRPr lang="en-US" dirty="0">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pPr>
              <a:defRPr/>
            </a:pPr>
            <a:fld id="{B8B989A0-333C-43CF-AA13-0C6461C5442C}"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22831656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3"/>
          <p:cNvSpPr>
            <a:spLocks noGrp="1"/>
          </p:cNvSpPr>
          <p:nvPr>
            <p:ph type="dt" sz="half" idx="10"/>
          </p:nvPr>
        </p:nvSpPr>
        <p:spPr/>
        <p:txBody>
          <a:bodyPr/>
          <a:lstStyle>
            <a:lvl1pPr>
              <a:defRPr/>
            </a:lvl1pPr>
          </a:lstStyle>
          <a:p>
            <a:pPr>
              <a:defRPr/>
            </a:pPr>
            <a:fld id="{A0FA8E14-7DA0-4411-BADF-A5D7D46FDE4E}" type="datetimeFigureOut">
              <a:rPr lang="en-US">
                <a:solidFill>
                  <a:prstClr val="white"/>
                </a:solidFill>
              </a:rPr>
              <a:pPr>
                <a:defRPr/>
              </a:pPr>
              <a:t>5/8/2020</a:t>
            </a:fld>
            <a:endParaRPr lang="en-US" dirty="0">
              <a:solidFill>
                <a:prstClr val="white"/>
              </a:solidFill>
            </a:endParaRPr>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5" name="Slide Number Placeholder 5"/>
          <p:cNvSpPr>
            <a:spLocks noGrp="1"/>
          </p:cNvSpPr>
          <p:nvPr>
            <p:ph type="sldNum" sz="quarter" idx="12"/>
          </p:nvPr>
        </p:nvSpPr>
        <p:spPr/>
        <p:txBody>
          <a:bodyPr/>
          <a:lstStyle>
            <a:lvl1pPr>
              <a:defRPr/>
            </a:lvl1pPr>
          </a:lstStyle>
          <a:p>
            <a:pPr>
              <a:defRPr/>
            </a:pPr>
            <a:fld id="{E9C60995-716B-4BB5-83A8-EACA4642A610}"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14522282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CED646A-12F3-4801-9281-2F545387957A}" type="datetimeFigureOut">
              <a:rPr lang="en-US">
                <a:solidFill>
                  <a:prstClr val="white"/>
                </a:solidFill>
              </a:rPr>
              <a:pPr>
                <a:defRPr/>
              </a:pPr>
              <a:t>5/8/2020</a:t>
            </a:fld>
            <a:endParaRPr lang="en-US" dirty="0">
              <a:solidFill>
                <a:prstClr val="white"/>
              </a:solidFill>
            </a:endParaRPr>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4" name="Slide Number Placeholder 5"/>
          <p:cNvSpPr>
            <a:spLocks noGrp="1"/>
          </p:cNvSpPr>
          <p:nvPr>
            <p:ph type="sldNum" sz="quarter" idx="12"/>
          </p:nvPr>
        </p:nvSpPr>
        <p:spPr/>
        <p:txBody>
          <a:bodyPr/>
          <a:lstStyle>
            <a:lvl1pPr>
              <a:defRPr/>
            </a:lvl1pPr>
          </a:lstStyle>
          <a:p>
            <a:pPr>
              <a:defRPr/>
            </a:pPr>
            <a:fld id="{46859E1C-BCDB-48E8-8717-D2B7C3124B3F}"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39586445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lstStyle>
            <a:lvl1pPr algn="ctr">
              <a:defRPr sz="3600" b="0"/>
            </a:lvl1pPr>
          </a:lstStyle>
          <a:p>
            <a:r>
              <a:rPr lang="en-US"/>
              <a:t>Click to edit Master title style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477A753-340C-49DF-97E3-17380F86223E}" type="datetimeFigureOut">
              <a:rPr lang="en-US">
                <a:solidFill>
                  <a:prstClr val="white"/>
                </a:solidFill>
              </a:rPr>
              <a:pPr>
                <a:defRPr/>
              </a:pPr>
              <a:t>5/8/2020</a:t>
            </a:fld>
            <a:endParaRPr lang="en-US" dirty="0">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7" name="Slide Number Placeholder 5"/>
          <p:cNvSpPr>
            <a:spLocks noGrp="1"/>
          </p:cNvSpPr>
          <p:nvPr>
            <p:ph type="sldNum" sz="quarter" idx="12"/>
          </p:nvPr>
        </p:nvSpPr>
        <p:spPr/>
        <p:txBody>
          <a:bodyPr/>
          <a:lstStyle>
            <a:lvl1pPr>
              <a:defRPr/>
            </a:lvl1pPr>
          </a:lstStyle>
          <a:p>
            <a:pPr>
              <a:defRPr/>
            </a:pPr>
            <a:fld id="{53A727E3-8244-4677-A039-8E72B4DC6861}"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29292131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lstStyle>
            <a:lvl1pPr algn="ctr">
              <a:defRPr sz="3600" b="0"/>
            </a:lvl1pPr>
          </a:lstStyle>
          <a:p>
            <a:r>
              <a:rPr lang="en-US"/>
              <a:t>Click to edit Master title style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endParaRPr noProof="0" dirty="0"/>
          </a:p>
        </p:txBody>
      </p:sp>
      <p:sp>
        <p:nvSpPr>
          <p:cNvPr id="5" name="Date Placeholder 3"/>
          <p:cNvSpPr>
            <a:spLocks noGrp="1"/>
          </p:cNvSpPr>
          <p:nvPr>
            <p:ph type="dt" sz="half" idx="10"/>
          </p:nvPr>
        </p:nvSpPr>
        <p:spPr/>
        <p:txBody>
          <a:bodyPr/>
          <a:lstStyle>
            <a:lvl1pPr>
              <a:defRPr/>
            </a:lvl1pPr>
          </a:lstStyle>
          <a:p>
            <a:pPr>
              <a:defRPr/>
            </a:pPr>
            <a:fld id="{8E9580F4-F197-4060-83A5-6A51298A7837}" type="datetimeFigureOut">
              <a:rPr lang="en-US">
                <a:solidFill>
                  <a:prstClr val="white"/>
                </a:solidFill>
              </a:rPr>
              <a:pPr>
                <a:defRPr/>
              </a:pPr>
              <a:t>5/8/2020</a:t>
            </a:fld>
            <a:endParaRPr lang="en-US" dirty="0">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7" name="Slide Number Placeholder 5"/>
          <p:cNvSpPr>
            <a:spLocks noGrp="1"/>
          </p:cNvSpPr>
          <p:nvPr>
            <p:ph type="sldNum" sz="quarter" idx="12"/>
          </p:nvPr>
        </p:nvSpPr>
        <p:spPr/>
        <p:txBody>
          <a:bodyPr/>
          <a:lstStyle>
            <a:lvl1pPr>
              <a:defRPr/>
            </a:lvl1pPr>
          </a:lstStyle>
          <a:p>
            <a:pPr>
              <a:defRPr/>
            </a:pPr>
            <a:fld id="{4C145598-4CBE-4D38-8FC2-0C3920F04F55}"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19827363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lvl1pPr>
              <a:defRPr/>
            </a:lvl1pPr>
          </a:lstStyle>
          <a:p>
            <a:pPr>
              <a:defRPr/>
            </a:pPr>
            <a:fld id="{9E0E0FA7-EA05-4F5C-A2D0-9796F3EE0071}" type="datetimeFigureOut">
              <a:rPr lang="en-US">
                <a:solidFill>
                  <a:prstClr val="white"/>
                </a:solidFill>
              </a:rPr>
              <a:pPr>
                <a:defRPr/>
              </a:pPr>
              <a:t>5/8/2020</a:t>
            </a:fld>
            <a:endParaRPr lang="en-US" dirty="0">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pPr>
              <a:defRPr/>
            </a:pPr>
            <a:fld id="{73F8BCA5-8807-4028-993A-BA7456C7E613}"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14177482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lvl1pPr>
              <a:defRPr/>
            </a:lvl1pPr>
          </a:lstStyle>
          <a:p>
            <a:pPr>
              <a:defRPr/>
            </a:pPr>
            <a:fld id="{622989DF-E710-4A92-8B6E-FFA799AF2E73}" type="datetimeFigureOut">
              <a:rPr lang="en-US">
                <a:solidFill>
                  <a:prstClr val="white"/>
                </a:solidFill>
              </a:rPr>
              <a:pPr>
                <a:defRPr/>
              </a:pPr>
              <a:t>5/8/2020</a:t>
            </a:fld>
            <a:endParaRPr lang="en-US" dirty="0">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pPr>
              <a:defRPr/>
            </a:pPr>
            <a:fld id="{A1B2C31B-500B-4E99-9501-E27256F6227C}"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27564010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a:spcBef>
                <a:spcPts val="2000"/>
              </a:spcBef>
              <a:buClr>
                <a:srgbClr val="2C7C9F">
                  <a:lumMod val="60000"/>
                  <a:lumOff val="40000"/>
                </a:srgbClr>
              </a:buClr>
              <a:buSzPct val="110000"/>
              <a:buFont typeface="Wingdings 2" pitchFamily="18" charset="2"/>
              <a:buNone/>
            </a:pPr>
            <a:endParaRPr sz="3200" dirty="0">
              <a:solidFill>
                <a:prstClr val="black">
                  <a:lumMod val="65000"/>
                  <a:lumOff val="35000"/>
                </a:prstClr>
              </a:solidFill>
            </a:endParaRPr>
          </a:p>
        </p:txBody>
      </p:sp>
      <p:sp>
        <p:nvSpPr>
          <p:cNvPr id="2" name="Title 1"/>
          <p:cNvSpPr>
            <a:spLocks noGrp="1"/>
          </p:cNvSpPr>
          <p:nvPr>
            <p:ph type="ctrTitle"/>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a:t>Click to edit Master title style</a:t>
            </a:r>
            <a:endParaRPr/>
          </a:p>
        </p:txBody>
      </p:sp>
      <p:sp>
        <p:nvSpPr>
          <p:cNvPr id="3" name="Subtitle 2"/>
          <p:cNvSpPr>
            <a:spLocks noGrp="1"/>
          </p:cNvSpPr>
          <p:nvPr>
            <p:ph type="subTitle" idx="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EFF2ED6C-5109-4A6F-9AE5-6B6B69484F6F}" type="datetime1">
              <a:rPr lang="en-US" smtClean="0">
                <a:solidFill>
                  <a:prstClr val="white"/>
                </a:solidFill>
              </a:rPr>
              <a:pPr/>
              <a:t>5/8/2020</a:t>
            </a:fld>
            <a:endParaRPr lang="en-US" dirty="0">
              <a:solidFill>
                <a:prstClr val="white"/>
              </a:solidFill>
            </a:endParaRPr>
          </a:p>
        </p:txBody>
      </p:sp>
      <p:sp>
        <p:nvSpPr>
          <p:cNvPr id="5" name="Footer Placeholder 4"/>
          <p:cNvSpPr>
            <a:spLocks noGrp="1"/>
          </p:cNvSpPr>
          <p:nvPr>
            <p:ph type="ftr" sz="quarter" idx="11"/>
          </p:nvPr>
        </p:nvSpPr>
        <p:spPr/>
        <p:txBody>
          <a:bodyPr/>
          <a:lstStyle/>
          <a:p>
            <a:r>
              <a:rPr lang="en-US" dirty="0">
                <a:solidFill>
                  <a:prstClr val="white"/>
                </a:solidFill>
              </a:rPr>
              <a:t>Updated 9/3/2014 C. Forrest</a:t>
            </a:r>
          </a:p>
        </p:txBody>
      </p:sp>
      <p:sp>
        <p:nvSpPr>
          <p:cNvPr id="6" name="Slide Number Placeholder 5"/>
          <p:cNvSpPr>
            <a:spLocks noGrp="1"/>
          </p:cNvSpPr>
          <p:nvPr>
            <p:ph type="sldNum" sz="quarter" idx="12"/>
          </p:nvPr>
        </p:nvSpPr>
        <p:spPr/>
        <p:txBody>
          <a:bodyPr/>
          <a:lstStyle/>
          <a:p>
            <a:fld id="{7D232C0D-45CB-3A4A-BB77-E60075D3114A}"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502140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14EC1B13-03E3-44C0-A6B4-CFA2C5D689F8}" type="datetime1">
              <a:rPr lang="en-US" smtClean="0">
                <a:solidFill>
                  <a:prstClr val="white"/>
                </a:solidFill>
              </a:rPr>
              <a:pPr/>
              <a:t>5/8/2020</a:t>
            </a:fld>
            <a:endParaRPr lang="en-US" dirty="0">
              <a:solidFill>
                <a:prstClr val="white"/>
              </a:solidFill>
            </a:endParaRPr>
          </a:p>
        </p:txBody>
      </p:sp>
      <p:sp>
        <p:nvSpPr>
          <p:cNvPr id="5" name="Footer Placeholder 4"/>
          <p:cNvSpPr>
            <a:spLocks noGrp="1"/>
          </p:cNvSpPr>
          <p:nvPr>
            <p:ph type="ftr" sz="quarter" idx="11"/>
          </p:nvPr>
        </p:nvSpPr>
        <p:spPr/>
        <p:txBody>
          <a:bodyPr/>
          <a:lstStyle/>
          <a:p>
            <a:r>
              <a:rPr lang="en-US" dirty="0">
                <a:solidFill>
                  <a:prstClr val="white"/>
                </a:solidFill>
              </a:rPr>
              <a:t>Updated 9/3/2014 C. Forrest</a:t>
            </a:r>
          </a:p>
        </p:txBody>
      </p:sp>
      <p:sp>
        <p:nvSpPr>
          <p:cNvPr id="6" name="Slide Number Placeholder 5"/>
          <p:cNvSpPr>
            <a:spLocks noGrp="1"/>
          </p:cNvSpPr>
          <p:nvPr>
            <p:ph type="sldNum" sz="quarter" idx="12"/>
          </p:nvPr>
        </p:nvSpPr>
        <p:spPr/>
        <p:txBody>
          <a:bodyPr/>
          <a:lstStyle/>
          <a:p>
            <a:fld id="{7D232C0D-45CB-3A4A-BB77-E60075D3114A}"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206939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en-US"/>
              <a:t>Click to edit Master title style</a:t>
            </a:r>
            <a:endParaRPr dirty="0"/>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1DE4E2D8-D273-46D2-BC87-3B4F9AFDAED3}" type="datetime1">
              <a:rPr lang="en-US" smtClean="0">
                <a:solidFill>
                  <a:prstClr val="white"/>
                </a:solidFill>
              </a:rPr>
              <a:pPr/>
              <a:t>5/8/2020</a:t>
            </a:fld>
            <a:endParaRPr lang="en-US" dirty="0">
              <a:solidFill>
                <a:prstClr val="white"/>
              </a:solidFill>
            </a:endParaRPr>
          </a:p>
        </p:txBody>
      </p:sp>
      <p:sp>
        <p:nvSpPr>
          <p:cNvPr id="5" name="Footer Placeholder 4"/>
          <p:cNvSpPr>
            <a:spLocks noGrp="1"/>
          </p:cNvSpPr>
          <p:nvPr>
            <p:ph type="ftr" sz="quarter" idx="11"/>
          </p:nvPr>
        </p:nvSpPr>
        <p:spPr/>
        <p:txBody>
          <a:bodyPr/>
          <a:lstStyle/>
          <a:p>
            <a:r>
              <a:rPr lang="en-US" dirty="0">
                <a:solidFill>
                  <a:prstClr val="white"/>
                </a:solidFill>
              </a:rPr>
              <a:t>Updated 9/3/2014 C. Forrest</a:t>
            </a:r>
          </a:p>
        </p:txBody>
      </p:sp>
      <p:sp>
        <p:nvSpPr>
          <p:cNvPr id="6" name="Slide Number Placeholder 5"/>
          <p:cNvSpPr>
            <a:spLocks noGrp="1"/>
          </p:cNvSpPr>
          <p:nvPr>
            <p:ph type="sldNum" sz="quarter" idx="12"/>
          </p:nvPr>
        </p:nvSpPr>
        <p:spPr/>
        <p:txBody>
          <a:bodyPr/>
          <a:lstStyle/>
          <a:p>
            <a:fld id="{7D232C0D-45CB-3A4A-BB77-E60075D3114A}" type="slidenum">
              <a:rPr lang="en-US" smtClean="0">
                <a:solidFill>
                  <a:prstClr val="white"/>
                </a:solidFill>
              </a:rPr>
              <a:pPr/>
              <a:t>‹#›</a:t>
            </a:fld>
            <a:endParaRPr lang="en-US" dirty="0">
              <a:solidFill>
                <a:prstClr val="white"/>
              </a:solidFill>
            </a:endParaRPr>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endParaRPr dirty="0"/>
          </a:p>
        </p:txBody>
      </p:sp>
    </p:spTree>
    <p:extLst>
      <p:ext uri="{BB962C8B-B14F-4D97-AF65-F5344CB8AC3E}">
        <p14:creationId xmlns:p14="http://schemas.microsoft.com/office/powerpoint/2010/main" val="2215659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en-US"/>
              <a:t>Click to edit Master title style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0AE4D4-2BDB-47DE-BD3C-EF3BAFC7100E}" type="datetime1">
              <a:rPr lang="en-US" smtClean="0">
                <a:solidFill>
                  <a:prstClr val="white"/>
                </a:solidFill>
              </a:rPr>
              <a:pPr/>
              <a:t>5/8/2020</a:t>
            </a:fld>
            <a:endParaRPr lang="en-US" dirty="0">
              <a:solidFill>
                <a:prstClr val="white"/>
              </a:solidFill>
            </a:endParaRPr>
          </a:p>
        </p:txBody>
      </p:sp>
      <p:sp>
        <p:nvSpPr>
          <p:cNvPr id="5" name="Footer Placeholder 4"/>
          <p:cNvSpPr>
            <a:spLocks noGrp="1"/>
          </p:cNvSpPr>
          <p:nvPr>
            <p:ph type="ftr" sz="quarter" idx="11"/>
          </p:nvPr>
        </p:nvSpPr>
        <p:spPr/>
        <p:txBody>
          <a:bodyPr/>
          <a:lstStyle/>
          <a:p>
            <a:r>
              <a:rPr lang="en-US" dirty="0">
                <a:solidFill>
                  <a:prstClr val="white"/>
                </a:solidFill>
              </a:rPr>
              <a:t>Updated 9/3/2014 C. Forrest</a:t>
            </a:r>
          </a:p>
        </p:txBody>
      </p:sp>
      <p:sp>
        <p:nvSpPr>
          <p:cNvPr id="6" name="Slide Number Placeholder 5"/>
          <p:cNvSpPr>
            <a:spLocks noGrp="1"/>
          </p:cNvSpPr>
          <p:nvPr>
            <p:ph type="sldNum" sz="quarter" idx="12"/>
          </p:nvPr>
        </p:nvSpPr>
        <p:spPr/>
        <p:txBody>
          <a:bodyPr/>
          <a:lstStyle/>
          <a:p>
            <a:fld id="{7D232C0D-45CB-3A4A-BB77-E60075D3114A}"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526422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en-US"/>
              <a:t>Click to edit Master title style</a:t>
            </a:r>
            <a:endParaRPr dirty="0"/>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endParaRPr noProof="0" dirty="0"/>
          </a:p>
        </p:txBody>
      </p:sp>
      <p:sp>
        <p:nvSpPr>
          <p:cNvPr id="5" name="Date Placeholder 3"/>
          <p:cNvSpPr>
            <a:spLocks noGrp="1"/>
          </p:cNvSpPr>
          <p:nvPr>
            <p:ph type="dt" sz="half" idx="14"/>
          </p:nvPr>
        </p:nvSpPr>
        <p:spPr/>
        <p:txBody>
          <a:bodyPr/>
          <a:lstStyle>
            <a:lvl1pPr>
              <a:defRPr/>
            </a:lvl1pPr>
          </a:lstStyle>
          <a:p>
            <a:pPr>
              <a:defRPr/>
            </a:pPr>
            <a:fld id="{73DD4A7B-0D99-4C80-8341-6A9649441A63}" type="datetimeFigureOut">
              <a:rPr lang="en-US">
                <a:solidFill>
                  <a:prstClr val="white"/>
                </a:solidFill>
              </a:rPr>
              <a:pPr>
                <a:defRPr/>
              </a:pPr>
              <a:t>5/8/2020</a:t>
            </a:fld>
            <a:endParaRPr lang="en-US" dirty="0">
              <a:solidFill>
                <a:prstClr val="white"/>
              </a:solidFill>
            </a:endParaRPr>
          </a:p>
        </p:txBody>
      </p:sp>
      <p:sp>
        <p:nvSpPr>
          <p:cNvPr id="6" name="Footer Placeholder 4"/>
          <p:cNvSpPr>
            <a:spLocks noGrp="1"/>
          </p:cNvSpPr>
          <p:nvPr>
            <p:ph type="ftr" sz="quarter" idx="15"/>
          </p:nvPr>
        </p:nvSpPr>
        <p:spPr/>
        <p:txBody>
          <a:bodyPr/>
          <a:lstStyle>
            <a:lvl1pPr>
              <a:defRPr/>
            </a:lvl1pPr>
          </a:lstStyle>
          <a:p>
            <a:pPr>
              <a:defRPr/>
            </a:pPr>
            <a:endParaRPr lang="en-US" dirty="0">
              <a:solidFill>
                <a:prstClr val="white"/>
              </a:solidFill>
            </a:endParaRPr>
          </a:p>
        </p:txBody>
      </p:sp>
      <p:sp>
        <p:nvSpPr>
          <p:cNvPr id="7" name="Slide Number Placeholder 5"/>
          <p:cNvSpPr>
            <a:spLocks noGrp="1"/>
          </p:cNvSpPr>
          <p:nvPr>
            <p:ph type="sldNum" sz="quarter" idx="16"/>
          </p:nvPr>
        </p:nvSpPr>
        <p:spPr/>
        <p:txBody>
          <a:bodyPr/>
          <a:lstStyle>
            <a:lvl1pPr>
              <a:defRPr/>
            </a:lvl1pPr>
          </a:lstStyle>
          <a:p>
            <a:pPr>
              <a:defRPr/>
            </a:pPr>
            <a:fld id="{685DBDB6-C159-4E5A-B7D8-2BD9FF108699}"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21463261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en-US"/>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B6F370AA-9FD1-4FD2-B00E-E4D85623C71C}" type="datetime1">
              <a:rPr lang="en-US" smtClean="0">
                <a:solidFill>
                  <a:prstClr val="white"/>
                </a:solidFill>
              </a:rPr>
              <a:pPr/>
              <a:t>5/8/2020</a:t>
            </a:fld>
            <a:endParaRPr lang="en-US" dirty="0">
              <a:solidFill>
                <a:prstClr val="white"/>
              </a:solidFill>
            </a:endParaRPr>
          </a:p>
        </p:txBody>
      </p:sp>
      <p:sp>
        <p:nvSpPr>
          <p:cNvPr id="6" name="Footer Placeholder 5"/>
          <p:cNvSpPr>
            <a:spLocks noGrp="1"/>
          </p:cNvSpPr>
          <p:nvPr>
            <p:ph type="ftr" sz="quarter" idx="11"/>
          </p:nvPr>
        </p:nvSpPr>
        <p:spPr/>
        <p:txBody>
          <a:bodyPr/>
          <a:lstStyle/>
          <a:p>
            <a:r>
              <a:rPr lang="en-US" dirty="0">
                <a:solidFill>
                  <a:prstClr val="white"/>
                </a:solidFill>
              </a:rPr>
              <a:t>Updated 9/3/2014 C. Forrest</a:t>
            </a:r>
          </a:p>
        </p:txBody>
      </p:sp>
      <p:sp>
        <p:nvSpPr>
          <p:cNvPr id="7" name="Slide Number Placeholder 6"/>
          <p:cNvSpPr>
            <a:spLocks noGrp="1"/>
          </p:cNvSpPr>
          <p:nvPr>
            <p:ph type="sldNum" sz="quarter" idx="12"/>
          </p:nvPr>
        </p:nvSpPr>
        <p:spPr/>
        <p:txBody>
          <a:bodyPr/>
          <a:lstStyle/>
          <a:p>
            <a:fld id="{7D232C0D-45CB-3A4A-BB77-E60075D3114A}"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3008913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EEF1D955-938C-4D7A-A2B4-38EE085673F8}" type="datetime1">
              <a:rPr lang="en-US" smtClean="0">
                <a:solidFill>
                  <a:prstClr val="white"/>
                </a:solidFill>
              </a:rPr>
              <a:pPr/>
              <a:t>5/8/2020</a:t>
            </a:fld>
            <a:endParaRPr lang="en-US" dirty="0">
              <a:solidFill>
                <a:prstClr val="white"/>
              </a:solidFill>
            </a:endParaRPr>
          </a:p>
        </p:txBody>
      </p:sp>
      <p:sp>
        <p:nvSpPr>
          <p:cNvPr id="8" name="Footer Placeholder 7"/>
          <p:cNvSpPr>
            <a:spLocks noGrp="1"/>
          </p:cNvSpPr>
          <p:nvPr>
            <p:ph type="ftr" sz="quarter" idx="11"/>
          </p:nvPr>
        </p:nvSpPr>
        <p:spPr/>
        <p:txBody>
          <a:bodyPr/>
          <a:lstStyle/>
          <a:p>
            <a:r>
              <a:rPr lang="en-US" dirty="0">
                <a:solidFill>
                  <a:prstClr val="white"/>
                </a:solidFill>
              </a:rPr>
              <a:t>Updated 9/3/2014 C. Forrest</a:t>
            </a:r>
          </a:p>
        </p:txBody>
      </p:sp>
      <p:sp>
        <p:nvSpPr>
          <p:cNvPr id="9" name="Slide Number Placeholder 8"/>
          <p:cNvSpPr>
            <a:spLocks noGrp="1"/>
          </p:cNvSpPr>
          <p:nvPr>
            <p:ph type="sldNum" sz="quarter" idx="12"/>
          </p:nvPr>
        </p:nvSpPr>
        <p:spPr/>
        <p:txBody>
          <a:bodyPr/>
          <a:lstStyle/>
          <a:p>
            <a:fld id="{7D232C0D-45CB-3A4A-BB77-E60075D3114A}"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4914927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93C32662-D905-4F0F-809D-7ED53E481110}" type="datetime1">
              <a:rPr lang="en-US" smtClean="0">
                <a:solidFill>
                  <a:prstClr val="white"/>
                </a:solidFill>
              </a:rPr>
              <a:pPr/>
              <a:t>5/8/2020</a:t>
            </a:fld>
            <a:endParaRPr lang="en-US" dirty="0">
              <a:solidFill>
                <a:prstClr val="white"/>
              </a:solidFill>
            </a:endParaRPr>
          </a:p>
        </p:txBody>
      </p:sp>
      <p:sp>
        <p:nvSpPr>
          <p:cNvPr id="4" name="Footer Placeholder 3"/>
          <p:cNvSpPr>
            <a:spLocks noGrp="1"/>
          </p:cNvSpPr>
          <p:nvPr>
            <p:ph type="ftr" sz="quarter" idx="11"/>
          </p:nvPr>
        </p:nvSpPr>
        <p:spPr/>
        <p:txBody>
          <a:bodyPr/>
          <a:lstStyle/>
          <a:p>
            <a:r>
              <a:rPr lang="en-US" dirty="0">
                <a:solidFill>
                  <a:prstClr val="white"/>
                </a:solidFill>
              </a:rPr>
              <a:t>Updated 9/3/2014 C. Forrest</a:t>
            </a:r>
          </a:p>
        </p:txBody>
      </p:sp>
      <p:sp>
        <p:nvSpPr>
          <p:cNvPr id="5" name="Slide Number Placeholder 4"/>
          <p:cNvSpPr>
            <a:spLocks noGrp="1"/>
          </p:cNvSpPr>
          <p:nvPr>
            <p:ph type="sldNum" sz="quarter" idx="12"/>
          </p:nvPr>
        </p:nvSpPr>
        <p:spPr/>
        <p:txBody>
          <a:bodyPr/>
          <a:lstStyle/>
          <a:p>
            <a:fld id="{7D232C0D-45CB-3A4A-BB77-E60075D3114A}"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6825717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510757-9214-41CF-B77D-D237DF446207}" type="datetime1">
              <a:rPr lang="en-US" smtClean="0">
                <a:solidFill>
                  <a:prstClr val="white"/>
                </a:solidFill>
              </a:rPr>
              <a:pPr/>
              <a:t>5/8/2020</a:t>
            </a:fld>
            <a:endParaRPr lang="en-US" dirty="0">
              <a:solidFill>
                <a:prstClr val="white"/>
              </a:solidFill>
            </a:endParaRPr>
          </a:p>
        </p:txBody>
      </p:sp>
      <p:sp>
        <p:nvSpPr>
          <p:cNvPr id="3" name="Footer Placeholder 2"/>
          <p:cNvSpPr>
            <a:spLocks noGrp="1"/>
          </p:cNvSpPr>
          <p:nvPr>
            <p:ph type="ftr" sz="quarter" idx="11"/>
          </p:nvPr>
        </p:nvSpPr>
        <p:spPr/>
        <p:txBody>
          <a:bodyPr/>
          <a:lstStyle/>
          <a:p>
            <a:r>
              <a:rPr lang="en-US" dirty="0">
                <a:solidFill>
                  <a:prstClr val="white"/>
                </a:solidFill>
              </a:rPr>
              <a:t>Updated 9/3/2014 C. Forrest</a:t>
            </a:r>
          </a:p>
        </p:txBody>
      </p:sp>
      <p:sp>
        <p:nvSpPr>
          <p:cNvPr id="4" name="Slide Number Placeholder 3"/>
          <p:cNvSpPr>
            <a:spLocks noGrp="1"/>
          </p:cNvSpPr>
          <p:nvPr>
            <p:ph type="sldNum" sz="quarter" idx="12"/>
          </p:nvPr>
        </p:nvSpPr>
        <p:spPr/>
        <p:txBody>
          <a:bodyPr/>
          <a:lstStyle/>
          <a:p>
            <a:fld id="{7D232C0D-45CB-3A4A-BB77-E60075D3114A}"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7449915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en-US"/>
              <a:t>Click to edit Master title style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E1ED889-AA9D-4F4B-AF10-15BE0E9D5E7B}" type="datetime1">
              <a:rPr lang="en-US" smtClean="0">
                <a:solidFill>
                  <a:prstClr val="white"/>
                </a:solidFill>
              </a:rPr>
              <a:pPr/>
              <a:t>5/8/2020</a:t>
            </a:fld>
            <a:endParaRPr lang="en-US" dirty="0">
              <a:solidFill>
                <a:prstClr val="white"/>
              </a:solidFill>
            </a:endParaRPr>
          </a:p>
        </p:txBody>
      </p:sp>
      <p:sp>
        <p:nvSpPr>
          <p:cNvPr id="6" name="Footer Placeholder 5"/>
          <p:cNvSpPr>
            <a:spLocks noGrp="1"/>
          </p:cNvSpPr>
          <p:nvPr>
            <p:ph type="ftr" sz="quarter" idx="11"/>
          </p:nvPr>
        </p:nvSpPr>
        <p:spPr/>
        <p:txBody>
          <a:bodyPr/>
          <a:lstStyle/>
          <a:p>
            <a:r>
              <a:rPr lang="en-US" dirty="0">
                <a:solidFill>
                  <a:prstClr val="white"/>
                </a:solidFill>
              </a:rPr>
              <a:t>Updated 9/3/2014 C. Forrest</a:t>
            </a:r>
          </a:p>
        </p:txBody>
      </p:sp>
      <p:sp>
        <p:nvSpPr>
          <p:cNvPr id="7" name="Slide Number Placeholder 6"/>
          <p:cNvSpPr>
            <a:spLocks noGrp="1"/>
          </p:cNvSpPr>
          <p:nvPr>
            <p:ph type="sldNum" sz="quarter" idx="12"/>
          </p:nvPr>
        </p:nvSpPr>
        <p:spPr/>
        <p:txBody>
          <a:bodyPr/>
          <a:lstStyle/>
          <a:p>
            <a:fld id="{7D232C0D-45CB-3A4A-BB77-E60075D3114A}"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3309447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en-US"/>
              <a:t>Click to edit Master title style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B14C888-4F73-4442-8AF2-0901D433C569}" type="datetime1">
              <a:rPr lang="en-US" smtClean="0">
                <a:solidFill>
                  <a:prstClr val="white"/>
                </a:solidFill>
              </a:rPr>
              <a:pPr/>
              <a:t>5/8/2020</a:t>
            </a:fld>
            <a:endParaRPr lang="en-US" dirty="0">
              <a:solidFill>
                <a:prstClr val="white"/>
              </a:solidFill>
            </a:endParaRPr>
          </a:p>
        </p:txBody>
      </p:sp>
      <p:sp>
        <p:nvSpPr>
          <p:cNvPr id="6" name="Footer Placeholder 5"/>
          <p:cNvSpPr>
            <a:spLocks noGrp="1"/>
          </p:cNvSpPr>
          <p:nvPr>
            <p:ph type="ftr" sz="quarter" idx="11"/>
          </p:nvPr>
        </p:nvSpPr>
        <p:spPr/>
        <p:txBody>
          <a:bodyPr/>
          <a:lstStyle/>
          <a:p>
            <a:r>
              <a:rPr lang="en-US" dirty="0">
                <a:solidFill>
                  <a:prstClr val="white"/>
                </a:solidFill>
              </a:rPr>
              <a:t>Updated 9/3/2014 C. Forrest</a:t>
            </a:r>
          </a:p>
        </p:txBody>
      </p:sp>
      <p:sp>
        <p:nvSpPr>
          <p:cNvPr id="7" name="Slide Number Placeholder 6"/>
          <p:cNvSpPr>
            <a:spLocks noGrp="1"/>
          </p:cNvSpPr>
          <p:nvPr>
            <p:ph type="sldNum" sz="quarter" idx="12"/>
          </p:nvPr>
        </p:nvSpPr>
        <p:spPr/>
        <p:txBody>
          <a:bodyPr/>
          <a:lstStyle/>
          <a:p>
            <a:fld id="{7D232C0D-45CB-3A4A-BB77-E60075D3114A}" type="slidenum">
              <a:rPr lang="en-US" smtClean="0">
                <a:solidFill>
                  <a:prstClr val="white"/>
                </a:solidFill>
              </a:rPr>
              <a:pPr/>
              <a:t>‹#›</a:t>
            </a:fld>
            <a:endParaRPr lang="en-US" dirty="0">
              <a:solidFill>
                <a:prstClr val="white"/>
              </a:solidFill>
            </a:endParaRPr>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endParaRPr dirty="0"/>
          </a:p>
        </p:txBody>
      </p:sp>
    </p:spTree>
    <p:extLst>
      <p:ext uri="{BB962C8B-B14F-4D97-AF65-F5344CB8AC3E}">
        <p14:creationId xmlns:p14="http://schemas.microsoft.com/office/powerpoint/2010/main" val="18285031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F2280998-C16E-4A49-977E-8A5C18AB4043}" type="datetime1">
              <a:rPr lang="en-US" smtClean="0">
                <a:solidFill>
                  <a:prstClr val="white"/>
                </a:solidFill>
              </a:rPr>
              <a:pPr/>
              <a:t>5/8/2020</a:t>
            </a:fld>
            <a:endParaRPr lang="en-US" dirty="0">
              <a:solidFill>
                <a:prstClr val="white"/>
              </a:solidFill>
            </a:endParaRPr>
          </a:p>
        </p:txBody>
      </p:sp>
      <p:sp>
        <p:nvSpPr>
          <p:cNvPr id="5" name="Footer Placeholder 4"/>
          <p:cNvSpPr>
            <a:spLocks noGrp="1"/>
          </p:cNvSpPr>
          <p:nvPr>
            <p:ph type="ftr" sz="quarter" idx="11"/>
          </p:nvPr>
        </p:nvSpPr>
        <p:spPr/>
        <p:txBody>
          <a:bodyPr/>
          <a:lstStyle/>
          <a:p>
            <a:r>
              <a:rPr lang="en-US" dirty="0">
                <a:solidFill>
                  <a:prstClr val="white"/>
                </a:solidFill>
              </a:rPr>
              <a:t>Updated 9/3/2014 C. Forrest</a:t>
            </a:r>
          </a:p>
        </p:txBody>
      </p:sp>
      <p:sp>
        <p:nvSpPr>
          <p:cNvPr id="6" name="Slide Number Placeholder 5"/>
          <p:cNvSpPr>
            <a:spLocks noGrp="1"/>
          </p:cNvSpPr>
          <p:nvPr>
            <p:ph type="sldNum" sz="quarter" idx="12"/>
          </p:nvPr>
        </p:nvSpPr>
        <p:spPr/>
        <p:txBody>
          <a:bodyPr/>
          <a:lstStyle/>
          <a:p>
            <a:fld id="{7D232C0D-45CB-3A4A-BB77-E60075D3114A}"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4021779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85115AB6-4BCF-4FB5-8C65-E8D7862A9628}" type="datetime1">
              <a:rPr lang="en-US" smtClean="0">
                <a:solidFill>
                  <a:prstClr val="white"/>
                </a:solidFill>
              </a:rPr>
              <a:pPr/>
              <a:t>5/8/2020</a:t>
            </a:fld>
            <a:endParaRPr lang="en-US" dirty="0">
              <a:solidFill>
                <a:prstClr val="white"/>
              </a:solidFill>
            </a:endParaRPr>
          </a:p>
        </p:txBody>
      </p:sp>
      <p:sp>
        <p:nvSpPr>
          <p:cNvPr id="5" name="Footer Placeholder 4"/>
          <p:cNvSpPr>
            <a:spLocks noGrp="1"/>
          </p:cNvSpPr>
          <p:nvPr>
            <p:ph type="ftr" sz="quarter" idx="11"/>
          </p:nvPr>
        </p:nvSpPr>
        <p:spPr/>
        <p:txBody>
          <a:bodyPr/>
          <a:lstStyle/>
          <a:p>
            <a:r>
              <a:rPr lang="en-US" dirty="0">
                <a:solidFill>
                  <a:prstClr val="white"/>
                </a:solidFill>
              </a:rPr>
              <a:t>Updated 9/3/2014 C. Forrest</a:t>
            </a:r>
          </a:p>
        </p:txBody>
      </p:sp>
      <p:sp>
        <p:nvSpPr>
          <p:cNvPr id="6" name="Slide Number Placeholder 5"/>
          <p:cNvSpPr>
            <a:spLocks noGrp="1"/>
          </p:cNvSpPr>
          <p:nvPr>
            <p:ph type="sldNum" sz="quarter" idx="12"/>
          </p:nvPr>
        </p:nvSpPr>
        <p:spPr/>
        <p:txBody>
          <a:bodyPr/>
          <a:lstStyle/>
          <a:p>
            <a:fld id="{7D232C0D-45CB-3A4A-BB77-E60075D3114A}"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9855643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lstStyle>
            <a:lvl1pPr algn="ctr">
              <a:defRPr sz="4600" b="0" cap="none" baseline="0"/>
            </a:lvl1pPr>
          </a:lstStyle>
          <a:p>
            <a:r>
              <a:rPr lang="en-US"/>
              <a:t>Click to edit Master title style</a:t>
            </a:r>
            <a:endParaRPr/>
          </a:p>
        </p:txBody>
      </p:sp>
      <p:sp>
        <p:nvSpPr>
          <p:cNvPr id="3" name="Text Placeholder 2"/>
          <p:cNvSpPr>
            <a:spLocks noGrp="1"/>
          </p:cNvSpPr>
          <p:nvPr>
            <p:ph type="body" idx="1"/>
          </p:nvPr>
        </p:nvSpPr>
        <p:spPr>
          <a:xfrm>
            <a:off x="549275" y="3736005"/>
            <a:ext cx="8056563" cy="1500187"/>
          </a:xfrm>
        </p:spPr>
        <p:txBody>
          <a:bodyPr>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8F8199A5-51C9-45F6-BE9F-2AA703C14B75}" type="datetimeFigureOut">
              <a:rPr lang="en-US">
                <a:solidFill>
                  <a:prstClr val="white"/>
                </a:solidFill>
              </a:rPr>
              <a:pPr>
                <a:defRPr/>
              </a:pPr>
              <a:t>5/8/2020</a:t>
            </a:fld>
            <a:endParaRPr lang="en-US" dirty="0">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pPr>
              <a:defRPr/>
            </a:pPr>
            <a:fld id="{221DA9EB-E652-4A87-A627-E2C6655A52D9}"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1162311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en-US"/>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3"/>
          <p:cNvSpPr>
            <a:spLocks noGrp="1"/>
          </p:cNvSpPr>
          <p:nvPr>
            <p:ph type="dt" sz="half" idx="10"/>
          </p:nvPr>
        </p:nvSpPr>
        <p:spPr/>
        <p:txBody>
          <a:bodyPr/>
          <a:lstStyle>
            <a:lvl1pPr>
              <a:defRPr/>
            </a:lvl1pPr>
          </a:lstStyle>
          <a:p>
            <a:pPr>
              <a:defRPr/>
            </a:pPr>
            <a:fld id="{14EDE164-0983-4944-AEE4-0A640CFCE9B8}" type="datetimeFigureOut">
              <a:rPr lang="en-US">
                <a:solidFill>
                  <a:prstClr val="white"/>
                </a:solidFill>
              </a:rPr>
              <a:pPr>
                <a:defRPr/>
              </a:pPr>
              <a:t>5/8/2020</a:t>
            </a:fld>
            <a:endParaRPr lang="en-US" dirty="0">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7" name="Slide Number Placeholder 5"/>
          <p:cNvSpPr>
            <a:spLocks noGrp="1"/>
          </p:cNvSpPr>
          <p:nvPr>
            <p:ph type="sldNum" sz="quarter" idx="12"/>
          </p:nvPr>
        </p:nvSpPr>
        <p:spPr/>
        <p:txBody>
          <a:bodyPr/>
          <a:lstStyle>
            <a:lvl1pPr>
              <a:defRPr/>
            </a:lvl1pPr>
          </a:lstStyle>
          <a:p>
            <a:pPr>
              <a:defRPr/>
            </a:pPr>
            <a:fld id="{8DF38F85-CF41-4380-9146-5E36EE289490}"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1429717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3"/>
          <p:cNvSpPr>
            <a:spLocks noGrp="1"/>
          </p:cNvSpPr>
          <p:nvPr>
            <p:ph type="dt" sz="half" idx="10"/>
          </p:nvPr>
        </p:nvSpPr>
        <p:spPr/>
        <p:txBody>
          <a:bodyPr/>
          <a:lstStyle>
            <a:lvl1pPr>
              <a:defRPr/>
            </a:lvl1pPr>
          </a:lstStyle>
          <a:p>
            <a:pPr>
              <a:defRPr/>
            </a:pPr>
            <a:fld id="{2F9E1398-9C34-4CA4-A56D-51DD6F1CF645}" type="datetimeFigureOut">
              <a:rPr lang="en-US">
                <a:solidFill>
                  <a:prstClr val="white"/>
                </a:solidFill>
              </a:rPr>
              <a:pPr>
                <a:defRPr/>
              </a:pPr>
              <a:t>5/8/2020</a:t>
            </a:fld>
            <a:endParaRPr lang="en-US" dirty="0">
              <a:solidFill>
                <a:prstClr val="white"/>
              </a:solidFill>
            </a:endParaRPr>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9" name="Slide Number Placeholder 5"/>
          <p:cNvSpPr>
            <a:spLocks noGrp="1"/>
          </p:cNvSpPr>
          <p:nvPr>
            <p:ph type="sldNum" sz="quarter" idx="12"/>
          </p:nvPr>
        </p:nvSpPr>
        <p:spPr/>
        <p:txBody>
          <a:bodyPr/>
          <a:lstStyle>
            <a:lvl1pPr>
              <a:defRPr/>
            </a:lvl1pPr>
          </a:lstStyle>
          <a:p>
            <a:pPr>
              <a:defRPr/>
            </a:pPr>
            <a:fld id="{D7B754F3-2E48-4AC9-95A1-AE8FABA2F2C9}"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2303173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3"/>
          <p:cNvSpPr>
            <a:spLocks noGrp="1"/>
          </p:cNvSpPr>
          <p:nvPr>
            <p:ph type="dt" sz="half" idx="10"/>
          </p:nvPr>
        </p:nvSpPr>
        <p:spPr/>
        <p:txBody>
          <a:bodyPr/>
          <a:lstStyle>
            <a:lvl1pPr>
              <a:defRPr/>
            </a:lvl1pPr>
          </a:lstStyle>
          <a:p>
            <a:pPr>
              <a:defRPr/>
            </a:pPr>
            <a:fld id="{A0FA8E14-7DA0-4411-BADF-A5D7D46FDE4E}" type="datetimeFigureOut">
              <a:rPr lang="en-US">
                <a:solidFill>
                  <a:prstClr val="white"/>
                </a:solidFill>
              </a:rPr>
              <a:pPr>
                <a:defRPr/>
              </a:pPr>
              <a:t>5/8/2020</a:t>
            </a:fld>
            <a:endParaRPr lang="en-US" dirty="0">
              <a:solidFill>
                <a:prstClr val="white"/>
              </a:solidFill>
            </a:endParaRPr>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5" name="Slide Number Placeholder 5"/>
          <p:cNvSpPr>
            <a:spLocks noGrp="1"/>
          </p:cNvSpPr>
          <p:nvPr>
            <p:ph type="sldNum" sz="quarter" idx="12"/>
          </p:nvPr>
        </p:nvSpPr>
        <p:spPr/>
        <p:txBody>
          <a:bodyPr/>
          <a:lstStyle>
            <a:lvl1pPr>
              <a:defRPr/>
            </a:lvl1pPr>
          </a:lstStyle>
          <a:p>
            <a:pPr>
              <a:defRPr/>
            </a:pPr>
            <a:fld id="{E9C60995-716B-4BB5-83A8-EACA4642A610}"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19172252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CED646A-12F3-4801-9281-2F545387957A}" type="datetimeFigureOut">
              <a:rPr lang="en-US">
                <a:solidFill>
                  <a:prstClr val="white"/>
                </a:solidFill>
              </a:rPr>
              <a:pPr>
                <a:defRPr/>
              </a:pPr>
              <a:t>5/8/2020</a:t>
            </a:fld>
            <a:endParaRPr lang="en-US" dirty="0">
              <a:solidFill>
                <a:prstClr val="white"/>
              </a:solidFill>
            </a:endParaRPr>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4" name="Slide Number Placeholder 5"/>
          <p:cNvSpPr>
            <a:spLocks noGrp="1"/>
          </p:cNvSpPr>
          <p:nvPr>
            <p:ph type="sldNum" sz="quarter" idx="12"/>
          </p:nvPr>
        </p:nvSpPr>
        <p:spPr/>
        <p:txBody>
          <a:bodyPr/>
          <a:lstStyle>
            <a:lvl1pPr>
              <a:defRPr/>
            </a:lvl1pPr>
          </a:lstStyle>
          <a:p>
            <a:pPr>
              <a:defRPr/>
            </a:pPr>
            <a:fld id="{46859E1C-BCDB-48E8-8717-D2B7C3124B3F}"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24384059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lstStyle>
            <a:lvl1pPr algn="ctr">
              <a:defRPr sz="3600" b="0"/>
            </a:lvl1pPr>
          </a:lstStyle>
          <a:p>
            <a:r>
              <a:rPr lang="en-US"/>
              <a:t>Click to edit Master title style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477A753-340C-49DF-97E3-17380F86223E}" type="datetimeFigureOut">
              <a:rPr lang="en-US">
                <a:solidFill>
                  <a:prstClr val="white"/>
                </a:solidFill>
              </a:rPr>
              <a:pPr>
                <a:defRPr/>
              </a:pPr>
              <a:t>5/8/2020</a:t>
            </a:fld>
            <a:endParaRPr lang="en-US" dirty="0">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7" name="Slide Number Placeholder 5"/>
          <p:cNvSpPr>
            <a:spLocks noGrp="1"/>
          </p:cNvSpPr>
          <p:nvPr>
            <p:ph type="sldNum" sz="quarter" idx="12"/>
          </p:nvPr>
        </p:nvSpPr>
        <p:spPr/>
        <p:txBody>
          <a:bodyPr/>
          <a:lstStyle>
            <a:lvl1pPr>
              <a:defRPr/>
            </a:lvl1pPr>
          </a:lstStyle>
          <a:p>
            <a:pPr>
              <a:defRPr/>
            </a:pPr>
            <a:fld id="{53A727E3-8244-4677-A039-8E72B4DC6861}"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343413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49275" y="107950"/>
            <a:ext cx="8042275"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549275" y="1600200"/>
            <a:ext cx="8042275"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5629275" y="6275388"/>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cs typeface="Arial" pitchFamily="34" charset="0"/>
              </a:defRPr>
            </a:lvl1pPr>
          </a:lstStyle>
          <a:p>
            <a:pPr fontAlgn="base">
              <a:spcBef>
                <a:spcPct val="0"/>
              </a:spcBef>
              <a:spcAft>
                <a:spcPct val="0"/>
              </a:spcAft>
              <a:defRPr/>
            </a:pPr>
            <a:fld id="{31E21393-F4B6-4E0B-867E-3E8C6F28A393}" type="datetimeFigureOut">
              <a:rPr lang="en-US">
                <a:solidFill>
                  <a:prstClr val="white"/>
                </a:solidFill>
                <a:latin typeface="Arial" pitchFamily="34" charset="0"/>
                <a:ea typeface="ＭＳ Ｐゴシック" pitchFamily="34" charset="-128"/>
              </a:rPr>
              <a:pPr fontAlgn="base">
                <a:spcBef>
                  <a:spcPct val="0"/>
                </a:spcBef>
                <a:spcAft>
                  <a:spcPct val="0"/>
                </a:spcAft>
                <a:defRPr/>
              </a:pPr>
              <a:t>5/8/2020</a:t>
            </a:fld>
            <a:endParaRPr lang="en-US" dirty="0">
              <a:solidFill>
                <a:prstClr val="white"/>
              </a:solidFill>
              <a:latin typeface="Arial" pitchFamily="34" charset="0"/>
              <a:ea typeface="ＭＳ Ｐゴシック" pitchFamily="34" charset="-128"/>
            </a:endParaRPr>
          </a:p>
        </p:txBody>
      </p:sp>
      <p:sp>
        <p:nvSpPr>
          <p:cNvPr id="5" name="Footer Placeholder 4"/>
          <p:cNvSpPr>
            <a:spLocks noGrp="1"/>
          </p:cNvSpPr>
          <p:nvPr>
            <p:ph type="ftr" sz="quarter" idx="3"/>
          </p:nvPr>
        </p:nvSpPr>
        <p:spPr>
          <a:xfrm>
            <a:off x="265113" y="6275388"/>
            <a:ext cx="4840287" cy="365125"/>
          </a:xfrm>
          <a:prstGeom prst="rect">
            <a:avLst/>
          </a:prstGeom>
        </p:spPr>
        <p:txBody>
          <a:bodyPr vert="horz" lIns="91440" tIns="45720" rIns="91440" bIns="45720" rtlCol="0" anchor="ctr"/>
          <a:lstStyle>
            <a:lvl1pPr algn="l">
              <a:defRPr sz="1200">
                <a:solidFill>
                  <a:schemeClr val="bg1"/>
                </a:solidFill>
                <a:latin typeface="Arial" charset="0"/>
                <a:ea typeface="ＭＳ Ｐゴシック" charset="0"/>
                <a:cs typeface="Arial" charset="0"/>
              </a:defRPr>
            </a:lvl1pPr>
          </a:lstStyle>
          <a:p>
            <a:pPr fontAlgn="base">
              <a:spcBef>
                <a:spcPct val="0"/>
              </a:spcBef>
              <a:spcAft>
                <a:spcPct val="0"/>
              </a:spcAft>
              <a:defRPr/>
            </a:pPr>
            <a:endParaRPr lang="en-US" dirty="0">
              <a:solidFill>
                <a:prstClr val="white"/>
              </a:solidFill>
            </a:endParaRPr>
          </a:p>
        </p:txBody>
      </p:sp>
      <p:sp>
        <p:nvSpPr>
          <p:cNvPr id="6" name="Slide Number Placeholder 5"/>
          <p:cNvSpPr>
            <a:spLocks noGrp="1"/>
          </p:cNvSpPr>
          <p:nvPr>
            <p:ph type="sldNum" sz="quarter" idx="4"/>
          </p:nvPr>
        </p:nvSpPr>
        <p:spPr>
          <a:xfrm>
            <a:off x="7897813" y="6275388"/>
            <a:ext cx="990600" cy="365125"/>
          </a:xfrm>
          <a:prstGeom prst="rect">
            <a:avLst/>
          </a:prstGeom>
        </p:spPr>
        <p:txBody>
          <a:bodyPr vert="horz" wrap="square" lIns="91440" tIns="45720" rIns="91440" bIns="45720" numCol="1" anchor="ctr" anchorCtr="0" compatLnSpc="1">
            <a:prstTxWarp prst="textNoShape">
              <a:avLst/>
            </a:prstTxWarp>
          </a:bodyPr>
          <a:lstStyle>
            <a:lvl1pPr algn="r">
              <a:defRPr sz="3600">
                <a:solidFill>
                  <a:schemeClr val="bg1"/>
                </a:solidFill>
                <a:cs typeface="Arial" pitchFamily="34" charset="0"/>
              </a:defRPr>
            </a:lvl1pPr>
          </a:lstStyle>
          <a:p>
            <a:pPr fontAlgn="base">
              <a:spcBef>
                <a:spcPct val="0"/>
              </a:spcBef>
              <a:spcAft>
                <a:spcPct val="0"/>
              </a:spcAft>
              <a:defRPr/>
            </a:pPr>
            <a:fld id="{D5A7B36D-F81C-49D0-BE4A-162A67186A3A}" type="slidenum">
              <a:rPr lang="en-US">
                <a:solidFill>
                  <a:prstClr val="white"/>
                </a:solidFill>
                <a:latin typeface="Arial" pitchFamily="34" charset="0"/>
                <a:ea typeface="ＭＳ Ｐゴシック" pitchFamily="34" charset="-128"/>
              </a:rPr>
              <a:pPr fontAlgn="base">
                <a:spcBef>
                  <a:spcPct val="0"/>
                </a:spcBef>
                <a:spcAft>
                  <a:spcPct val="0"/>
                </a:spcAft>
                <a:defRPr/>
              </a:pPr>
              <a:t>‹#›</a:t>
            </a:fld>
            <a:endParaRPr lang="en-US" dirty="0">
              <a:solidFill>
                <a:prstClr val="white"/>
              </a:solidFill>
              <a:latin typeface="Arial" pitchFamily="34" charset="0"/>
              <a:ea typeface="ＭＳ Ｐゴシック" pitchFamily="34" charset="-128"/>
            </a:endParaRPr>
          </a:p>
        </p:txBody>
      </p:sp>
    </p:spTree>
    <p:extLst>
      <p:ext uri="{BB962C8B-B14F-4D97-AF65-F5344CB8AC3E}">
        <p14:creationId xmlns:p14="http://schemas.microsoft.com/office/powerpoint/2010/main" val="187588405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776" r:id="rId13"/>
  </p:sldLayoutIdLst>
  <p:txStyles>
    <p:titleStyle>
      <a:lvl1pPr algn="ctr" rtl="0" eaLnBrk="0" fontAlgn="base" hangingPunct="0">
        <a:spcBef>
          <a:spcPct val="0"/>
        </a:spcBef>
        <a:spcAft>
          <a:spcPct val="0"/>
        </a:spcAft>
        <a:defRPr sz="4600" kern="1200">
          <a:solidFill>
            <a:schemeClr val="accent1"/>
          </a:solidFill>
          <a:latin typeface="+mj-lt"/>
          <a:ea typeface="ＭＳ Ｐゴシック" charset="0"/>
          <a:cs typeface="ＭＳ Ｐゴシック" charset="0"/>
        </a:defRPr>
      </a:lvl1pPr>
      <a:lvl2pPr algn="ctr" rtl="0" eaLnBrk="0" fontAlgn="base" hangingPunct="0">
        <a:spcBef>
          <a:spcPct val="0"/>
        </a:spcBef>
        <a:spcAft>
          <a:spcPct val="0"/>
        </a:spcAft>
        <a:defRPr sz="4600">
          <a:solidFill>
            <a:schemeClr val="accent1"/>
          </a:solidFill>
          <a:latin typeface="Rockwell" charset="0"/>
          <a:ea typeface="ＭＳ Ｐゴシック" charset="0"/>
          <a:cs typeface="ＭＳ Ｐゴシック" charset="0"/>
        </a:defRPr>
      </a:lvl2pPr>
      <a:lvl3pPr algn="ctr" rtl="0" eaLnBrk="0" fontAlgn="base" hangingPunct="0">
        <a:spcBef>
          <a:spcPct val="0"/>
        </a:spcBef>
        <a:spcAft>
          <a:spcPct val="0"/>
        </a:spcAft>
        <a:defRPr sz="4600">
          <a:solidFill>
            <a:schemeClr val="accent1"/>
          </a:solidFill>
          <a:latin typeface="Rockwell" charset="0"/>
          <a:ea typeface="ＭＳ Ｐゴシック" charset="0"/>
          <a:cs typeface="ＭＳ Ｐゴシック" charset="0"/>
        </a:defRPr>
      </a:lvl3pPr>
      <a:lvl4pPr algn="ctr" rtl="0" eaLnBrk="0" fontAlgn="base" hangingPunct="0">
        <a:spcBef>
          <a:spcPct val="0"/>
        </a:spcBef>
        <a:spcAft>
          <a:spcPct val="0"/>
        </a:spcAft>
        <a:defRPr sz="4600">
          <a:solidFill>
            <a:schemeClr val="accent1"/>
          </a:solidFill>
          <a:latin typeface="Rockwell" charset="0"/>
          <a:ea typeface="ＭＳ Ｐゴシック" charset="0"/>
          <a:cs typeface="ＭＳ Ｐゴシック" charset="0"/>
        </a:defRPr>
      </a:lvl4pPr>
      <a:lvl5pPr algn="ctr" rtl="0" eaLnBrk="0" fontAlgn="base" hangingPunct="0">
        <a:spcBef>
          <a:spcPct val="0"/>
        </a:spcBef>
        <a:spcAft>
          <a:spcPct val="0"/>
        </a:spcAft>
        <a:defRPr sz="4600">
          <a:solidFill>
            <a:schemeClr val="accent1"/>
          </a:solidFill>
          <a:latin typeface="Rockwell" charset="0"/>
          <a:ea typeface="ＭＳ Ｐゴシック" charset="0"/>
          <a:cs typeface="ＭＳ Ｐゴシック" charset="0"/>
        </a:defRPr>
      </a:lvl5pPr>
      <a:lvl6pPr marL="457200" algn="ctr" rtl="0" fontAlgn="base">
        <a:spcBef>
          <a:spcPct val="0"/>
        </a:spcBef>
        <a:spcAft>
          <a:spcPct val="0"/>
        </a:spcAft>
        <a:defRPr sz="4600">
          <a:solidFill>
            <a:schemeClr val="accent1"/>
          </a:solidFill>
          <a:latin typeface="Rockwell" charset="0"/>
          <a:ea typeface="ＭＳ Ｐゴシック" charset="0"/>
          <a:cs typeface="ＭＳ Ｐゴシック" charset="0"/>
        </a:defRPr>
      </a:lvl6pPr>
      <a:lvl7pPr marL="914400" algn="ctr" rtl="0" fontAlgn="base">
        <a:spcBef>
          <a:spcPct val="0"/>
        </a:spcBef>
        <a:spcAft>
          <a:spcPct val="0"/>
        </a:spcAft>
        <a:defRPr sz="4600">
          <a:solidFill>
            <a:schemeClr val="accent1"/>
          </a:solidFill>
          <a:latin typeface="Rockwell" charset="0"/>
          <a:ea typeface="ＭＳ Ｐゴシック" charset="0"/>
          <a:cs typeface="ＭＳ Ｐゴシック" charset="0"/>
        </a:defRPr>
      </a:lvl7pPr>
      <a:lvl8pPr marL="1371600" algn="ctr" rtl="0" fontAlgn="base">
        <a:spcBef>
          <a:spcPct val="0"/>
        </a:spcBef>
        <a:spcAft>
          <a:spcPct val="0"/>
        </a:spcAft>
        <a:defRPr sz="4600">
          <a:solidFill>
            <a:schemeClr val="accent1"/>
          </a:solidFill>
          <a:latin typeface="Rockwell" charset="0"/>
          <a:ea typeface="ＭＳ Ｐゴシック" charset="0"/>
          <a:cs typeface="ＭＳ Ｐゴシック" charset="0"/>
        </a:defRPr>
      </a:lvl8pPr>
      <a:lvl9pPr marL="1828800" algn="ctr" rtl="0" fontAlgn="base">
        <a:spcBef>
          <a:spcPct val="0"/>
        </a:spcBef>
        <a:spcAft>
          <a:spcPct val="0"/>
        </a:spcAft>
        <a:defRPr sz="4600">
          <a:solidFill>
            <a:schemeClr val="accent1"/>
          </a:solidFill>
          <a:latin typeface="Rockwell" charset="0"/>
          <a:ea typeface="ＭＳ Ｐゴシック" charset="0"/>
          <a:cs typeface="ＭＳ Ｐゴシック" charset="0"/>
        </a:defRPr>
      </a:lvl9pPr>
    </p:titleStyle>
    <p:bodyStyle>
      <a:lvl1pPr marL="349250" indent="-349250" algn="l" rtl="0" eaLnBrk="0" fontAlgn="base" hangingPunct="0">
        <a:spcBef>
          <a:spcPts val="2000"/>
        </a:spcBef>
        <a:spcAft>
          <a:spcPct val="0"/>
        </a:spcAft>
        <a:buClr>
          <a:srgbClr val="6FB7D7"/>
        </a:buClr>
        <a:buSzPct val="110000"/>
        <a:buFont typeface="Wingdings 2" pitchFamily="18" charset="2"/>
        <a:buChar char=""/>
        <a:defRPr sz="2400" kern="1200">
          <a:solidFill>
            <a:srgbClr val="595959"/>
          </a:solidFill>
          <a:latin typeface="+mn-lt"/>
          <a:ea typeface="ＭＳ Ｐゴシック" charset="0"/>
          <a:cs typeface="ＭＳ Ｐゴシック" charset="0"/>
        </a:defRPr>
      </a:lvl1pPr>
      <a:lvl2pPr marL="685800" indent="-336550" algn="l" rtl="0" eaLnBrk="0" fontAlgn="base" hangingPunct="0">
        <a:spcBef>
          <a:spcPts val="600"/>
        </a:spcBef>
        <a:spcAft>
          <a:spcPct val="0"/>
        </a:spcAft>
        <a:buClr>
          <a:srgbClr val="215D77"/>
        </a:buClr>
        <a:buSzPct val="110000"/>
        <a:buFont typeface="Wingdings 2" pitchFamily="18" charset="2"/>
        <a:buChar char=""/>
        <a:defRPr sz="2200" kern="1200">
          <a:solidFill>
            <a:srgbClr val="595959"/>
          </a:solidFill>
          <a:latin typeface="+mn-lt"/>
          <a:ea typeface="ＭＳ Ｐゴシック" charset="0"/>
          <a:cs typeface="+mn-cs"/>
        </a:defRPr>
      </a:lvl2pPr>
      <a:lvl3pPr marL="968375" indent="-282575" algn="l" rtl="0" eaLnBrk="0" fontAlgn="base" hangingPunct="0">
        <a:spcBef>
          <a:spcPts val="600"/>
        </a:spcBef>
        <a:spcAft>
          <a:spcPct val="0"/>
        </a:spcAft>
        <a:buClr>
          <a:srgbClr val="6FB7D7"/>
        </a:buClr>
        <a:buSzPct val="110000"/>
        <a:buFont typeface="Wingdings 2" pitchFamily="18" charset="2"/>
        <a:buChar char=""/>
        <a:defRPr sz="2000" kern="1200">
          <a:solidFill>
            <a:srgbClr val="595959"/>
          </a:solidFill>
          <a:latin typeface="+mn-lt"/>
          <a:ea typeface="ＭＳ Ｐゴシック" charset="0"/>
          <a:cs typeface="+mn-cs"/>
        </a:defRPr>
      </a:lvl3pPr>
      <a:lvl4pPr marL="1263650" indent="-295275" algn="l" rtl="0" eaLnBrk="0" fontAlgn="base" hangingPunct="0">
        <a:spcBef>
          <a:spcPts val="600"/>
        </a:spcBef>
        <a:spcAft>
          <a:spcPct val="0"/>
        </a:spcAft>
        <a:buClr>
          <a:srgbClr val="215D77"/>
        </a:buClr>
        <a:buSzPct val="110000"/>
        <a:buFont typeface="Wingdings 2" pitchFamily="18" charset="2"/>
        <a:buChar char=""/>
        <a:defRPr kern="1200">
          <a:solidFill>
            <a:srgbClr val="595959"/>
          </a:solidFill>
          <a:latin typeface="+mn-lt"/>
          <a:ea typeface="ＭＳ Ｐゴシック" charset="0"/>
          <a:cs typeface="+mn-cs"/>
        </a:defRPr>
      </a:lvl4pPr>
      <a:lvl5pPr marL="1546225" indent="-282575" algn="l" rtl="0" eaLnBrk="0" fontAlgn="base" hangingPunct="0">
        <a:spcBef>
          <a:spcPts val="600"/>
        </a:spcBef>
        <a:spcAft>
          <a:spcPct val="0"/>
        </a:spcAft>
        <a:buClr>
          <a:srgbClr val="6FB7D7"/>
        </a:buClr>
        <a:buSzPct val="110000"/>
        <a:buFont typeface="Wingdings 2" pitchFamily="18" charset="2"/>
        <a:buChar char=""/>
        <a:defRPr kern="1200">
          <a:solidFill>
            <a:srgbClr val="595959"/>
          </a:solidFill>
          <a:latin typeface="+mn-lt"/>
          <a:ea typeface="ＭＳ Ｐゴシック" charset="0"/>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49275" y="107950"/>
            <a:ext cx="8042275"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549275" y="1600200"/>
            <a:ext cx="8042275"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5629275" y="6275388"/>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cs typeface="Arial" pitchFamily="34" charset="0"/>
              </a:defRPr>
            </a:lvl1pPr>
          </a:lstStyle>
          <a:p>
            <a:pPr fontAlgn="base">
              <a:spcBef>
                <a:spcPct val="0"/>
              </a:spcBef>
              <a:spcAft>
                <a:spcPct val="0"/>
              </a:spcAft>
              <a:defRPr/>
            </a:pPr>
            <a:fld id="{31E21393-F4B6-4E0B-867E-3E8C6F28A393}" type="datetimeFigureOut">
              <a:rPr lang="en-US">
                <a:solidFill>
                  <a:prstClr val="white"/>
                </a:solidFill>
                <a:latin typeface="Arial" pitchFamily="34" charset="0"/>
                <a:ea typeface="ＭＳ Ｐゴシック" pitchFamily="34" charset="-128"/>
              </a:rPr>
              <a:pPr fontAlgn="base">
                <a:spcBef>
                  <a:spcPct val="0"/>
                </a:spcBef>
                <a:spcAft>
                  <a:spcPct val="0"/>
                </a:spcAft>
                <a:defRPr/>
              </a:pPr>
              <a:t>5/8/2020</a:t>
            </a:fld>
            <a:endParaRPr lang="en-US" dirty="0">
              <a:solidFill>
                <a:prstClr val="white"/>
              </a:solidFill>
              <a:latin typeface="Arial" pitchFamily="34" charset="0"/>
              <a:ea typeface="ＭＳ Ｐゴシック" pitchFamily="34" charset="-128"/>
            </a:endParaRPr>
          </a:p>
        </p:txBody>
      </p:sp>
      <p:sp>
        <p:nvSpPr>
          <p:cNvPr id="5" name="Footer Placeholder 4"/>
          <p:cNvSpPr>
            <a:spLocks noGrp="1"/>
          </p:cNvSpPr>
          <p:nvPr>
            <p:ph type="ftr" sz="quarter" idx="3"/>
          </p:nvPr>
        </p:nvSpPr>
        <p:spPr>
          <a:xfrm>
            <a:off x="265113" y="6275388"/>
            <a:ext cx="4840287" cy="365125"/>
          </a:xfrm>
          <a:prstGeom prst="rect">
            <a:avLst/>
          </a:prstGeom>
        </p:spPr>
        <p:txBody>
          <a:bodyPr vert="horz" lIns="91440" tIns="45720" rIns="91440" bIns="45720" rtlCol="0" anchor="ctr"/>
          <a:lstStyle>
            <a:lvl1pPr algn="l">
              <a:defRPr sz="1200">
                <a:solidFill>
                  <a:schemeClr val="bg1"/>
                </a:solidFill>
                <a:latin typeface="Arial" charset="0"/>
                <a:ea typeface="ＭＳ Ｐゴシック" charset="0"/>
                <a:cs typeface="Arial" charset="0"/>
              </a:defRPr>
            </a:lvl1pPr>
          </a:lstStyle>
          <a:p>
            <a:pPr fontAlgn="base">
              <a:spcBef>
                <a:spcPct val="0"/>
              </a:spcBef>
              <a:spcAft>
                <a:spcPct val="0"/>
              </a:spcAft>
              <a:defRPr/>
            </a:pPr>
            <a:endParaRPr lang="en-US" dirty="0">
              <a:solidFill>
                <a:prstClr val="white"/>
              </a:solidFill>
            </a:endParaRPr>
          </a:p>
        </p:txBody>
      </p:sp>
      <p:sp>
        <p:nvSpPr>
          <p:cNvPr id="6" name="Slide Number Placeholder 5"/>
          <p:cNvSpPr>
            <a:spLocks noGrp="1"/>
          </p:cNvSpPr>
          <p:nvPr>
            <p:ph type="sldNum" sz="quarter" idx="4"/>
          </p:nvPr>
        </p:nvSpPr>
        <p:spPr>
          <a:xfrm>
            <a:off x="7897813" y="6275388"/>
            <a:ext cx="990600" cy="365125"/>
          </a:xfrm>
          <a:prstGeom prst="rect">
            <a:avLst/>
          </a:prstGeom>
        </p:spPr>
        <p:txBody>
          <a:bodyPr vert="horz" wrap="square" lIns="91440" tIns="45720" rIns="91440" bIns="45720" numCol="1" anchor="ctr" anchorCtr="0" compatLnSpc="1">
            <a:prstTxWarp prst="textNoShape">
              <a:avLst/>
            </a:prstTxWarp>
          </a:bodyPr>
          <a:lstStyle>
            <a:lvl1pPr algn="r">
              <a:defRPr sz="3600">
                <a:solidFill>
                  <a:schemeClr val="bg1"/>
                </a:solidFill>
                <a:cs typeface="Arial" pitchFamily="34" charset="0"/>
              </a:defRPr>
            </a:lvl1pPr>
          </a:lstStyle>
          <a:p>
            <a:pPr fontAlgn="base">
              <a:spcBef>
                <a:spcPct val="0"/>
              </a:spcBef>
              <a:spcAft>
                <a:spcPct val="0"/>
              </a:spcAft>
              <a:defRPr/>
            </a:pPr>
            <a:fld id="{D5A7B36D-F81C-49D0-BE4A-162A67186A3A}" type="slidenum">
              <a:rPr lang="en-US">
                <a:solidFill>
                  <a:prstClr val="white"/>
                </a:solidFill>
                <a:latin typeface="Arial" pitchFamily="34" charset="0"/>
                <a:ea typeface="ＭＳ Ｐゴシック" pitchFamily="34" charset="-128"/>
              </a:rPr>
              <a:pPr fontAlgn="base">
                <a:spcBef>
                  <a:spcPct val="0"/>
                </a:spcBef>
                <a:spcAft>
                  <a:spcPct val="0"/>
                </a:spcAft>
                <a:defRPr/>
              </a:pPr>
              <a:t>‹#›</a:t>
            </a:fld>
            <a:endParaRPr lang="en-US" dirty="0">
              <a:solidFill>
                <a:prstClr val="white"/>
              </a:solidFill>
              <a:latin typeface="Arial" pitchFamily="34" charset="0"/>
              <a:ea typeface="ＭＳ Ｐゴシック" pitchFamily="34" charset="-128"/>
            </a:endParaRPr>
          </a:p>
        </p:txBody>
      </p:sp>
    </p:spTree>
    <p:extLst>
      <p:ext uri="{BB962C8B-B14F-4D97-AF65-F5344CB8AC3E}">
        <p14:creationId xmlns:p14="http://schemas.microsoft.com/office/powerpoint/2010/main" val="34274061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ctr" rtl="0" eaLnBrk="0" fontAlgn="base" hangingPunct="0">
        <a:spcBef>
          <a:spcPct val="0"/>
        </a:spcBef>
        <a:spcAft>
          <a:spcPct val="0"/>
        </a:spcAft>
        <a:defRPr sz="4600" kern="1200">
          <a:solidFill>
            <a:schemeClr val="accent1"/>
          </a:solidFill>
          <a:latin typeface="+mj-lt"/>
          <a:ea typeface="ＭＳ Ｐゴシック" charset="0"/>
          <a:cs typeface="ＭＳ Ｐゴシック" charset="0"/>
        </a:defRPr>
      </a:lvl1pPr>
      <a:lvl2pPr algn="ctr" rtl="0" eaLnBrk="0" fontAlgn="base" hangingPunct="0">
        <a:spcBef>
          <a:spcPct val="0"/>
        </a:spcBef>
        <a:spcAft>
          <a:spcPct val="0"/>
        </a:spcAft>
        <a:defRPr sz="4600">
          <a:solidFill>
            <a:schemeClr val="accent1"/>
          </a:solidFill>
          <a:latin typeface="Rockwell" charset="0"/>
          <a:ea typeface="ＭＳ Ｐゴシック" charset="0"/>
          <a:cs typeface="ＭＳ Ｐゴシック" charset="0"/>
        </a:defRPr>
      </a:lvl2pPr>
      <a:lvl3pPr algn="ctr" rtl="0" eaLnBrk="0" fontAlgn="base" hangingPunct="0">
        <a:spcBef>
          <a:spcPct val="0"/>
        </a:spcBef>
        <a:spcAft>
          <a:spcPct val="0"/>
        </a:spcAft>
        <a:defRPr sz="4600">
          <a:solidFill>
            <a:schemeClr val="accent1"/>
          </a:solidFill>
          <a:latin typeface="Rockwell" charset="0"/>
          <a:ea typeface="ＭＳ Ｐゴシック" charset="0"/>
          <a:cs typeface="ＭＳ Ｐゴシック" charset="0"/>
        </a:defRPr>
      </a:lvl3pPr>
      <a:lvl4pPr algn="ctr" rtl="0" eaLnBrk="0" fontAlgn="base" hangingPunct="0">
        <a:spcBef>
          <a:spcPct val="0"/>
        </a:spcBef>
        <a:spcAft>
          <a:spcPct val="0"/>
        </a:spcAft>
        <a:defRPr sz="4600">
          <a:solidFill>
            <a:schemeClr val="accent1"/>
          </a:solidFill>
          <a:latin typeface="Rockwell" charset="0"/>
          <a:ea typeface="ＭＳ Ｐゴシック" charset="0"/>
          <a:cs typeface="ＭＳ Ｐゴシック" charset="0"/>
        </a:defRPr>
      </a:lvl4pPr>
      <a:lvl5pPr algn="ctr" rtl="0" eaLnBrk="0" fontAlgn="base" hangingPunct="0">
        <a:spcBef>
          <a:spcPct val="0"/>
        </a:spcBef>
        <a:spcAft>
          <a:spcPct val="0"/>
        </a:spcAft>
        <a:defRPr sz="4600">
          <a:solidFill>
            <a:schemeClr val="accent1"/>
          </a:solidFill>
          <a:latin typeface="Rockwell" charset="0"/>
          <a:ea typeface="ＭＳ Ｐゴシック" charset="0"/>
          <a:cs typeface="ＭＳ Ｐゴシック" charset="0"/>
        </a:defRPr>
      </a:lvl5pPr>
      <a:lvl6pPr marL="457200" algn="ctr" rtl="0" fontAlgn="base">
        <a:spcBef>
          <a:spcPct val="0"/>
        </a:spcBef>
        <a:spcAft>
          <a:spcPct val="0"/>
        </a:spcAft>
        <a:defRPr sz="4600">
          <a:solidFill>
            <a:schemeClr val="accent1"/>
          </a:solidFill>
          <a:latin typeface="Rockwell" charset="0"/>
          <a:ea typeface="ＭＳ Ｐゴシック" charset="0"/>
          <a:cs typeface="ＭＳ Ｐゴシック" charset="0"/>
        </a:defRPr>
      </a:lvl6pPr>
      <a:lvl7pPr marL="914400" algn="ctr" rtl="0" fontAlgn="base">
        <a:spcBef>
          <a:spcPct val="0"/>
        </a:spcBef>
        <a:spcAft>
          <a:spcPct val="0"/>
        </a:spcAft>
        <a:defRPr sz="4600">
          <a:solidFill>
            <a:schemeClr val="accent1"/>
          </a:solidFill>
          <a:latin typeface="Rockwell" charset="0"/>
          <a:ea typeface="ＭＳ Ｐゴシック" charset="0"/>
          <a:cs typeface="ＭＳ Ｐゴシック" charset="0"/>
        </a:defRPr>
      </a:lvl7pPr>
      <a:lvl8pPr marL="1371600" algn="ctr" rtl="0" fontAlgn="base">
        <a:spcBef>
          <a:spcPct val="0"/>
        </a:spcBef>
        <a:spcAft>
          <a:spcPct val="0"/>
        </a:spcAft>
        <a:defRPr sz="4600">
          <a:solidFill>
            <a:schemeClr val="accent1"/>
          </a:solidFill>
          <a:latin typeface="Rockwell" charset="0"/>
          <a:ea typeface="ＭＳ Ｐゴシック" charset="0"/>
          <a:cs typeface="ＭＳ Ｐゴシック" charset="0"/>
        </a:defRPr>
      </a:lvl8pPr>
      <a:lvl9pPr marL="1828800" algn="ctr" rtl="0" fontAlgn="base">
        <a:spcBef>
          <a:spcPct val="0"/>
        </a:spcBef>
        <a:spcAft>
          <a:spcPct val="0"/>
        </a:spcAft>
        <a:defRPr sz="4600">
          <a:solidFill>
            <a:schemeClr val="accent1"/>
          </a:solidFill>
          <a:latin typeface="Rockwell" charset="0"/>
          <a:ea typeface="ＭＳ Ｐゴシック" charset="0"/>
          <a:cs typeface="ＭＳ Ｐゴシック" charset="0"/>
        </a:defRPr>
      </a:lvl9pPr>
    </p:titleStyle>
    <p:bodyStyle>
      <a:lvl1pPr marL="349250" indent="-349250" algn="l" rtl="0" eaLnBrk="0" fontAlgn="base" hangingPunct="0">
        <a:spcBef>
          <a:spcPts val="2000"/>
        </a:spcBef>
        <a:spcAft>
          <a:spcPct val="0"/>
        </a:spcAft>
        <a:buClr>
          <a:srgbClr val="6FB7D7"/>
        </a:buClr>
        <a:buSzPct val="110000"/>
        <a:buFont typeface="Wingdings 2" pitchFamily="18" charset="2"/>
        <a:buChar char=""/>
        <a:defRPr sz="2400" kern="1200">
          <a:solidFill>
            <a:srgbClr val="595959"/>
          </a:solidFill>
          <a:latin typeface="+mn-lt"/>
          <a:ea typeface="ＭＳ Ｐゴシック" charset="0"/>
          <a:cs typeface="ＭＳ Ｐゴシック" charset="0"/>
        </a:defRPr>
      </a:lvl1pPr>
      <a:lvl2pPr marL="685800" indent="-336550" algn="l" rtl="0" eaLnBrk="0" fontAlgn="base" hangingPunct="0">
        <a:spcBef>
          <a:spcPts val="600"/>
        </a:spcBef>
        <a:spcAft>
          <a:spcPct val="0"/>
        </a:spcAft>
        <a:buClr>
          <a:srgbClr val="215D77"/>
        </a:buClr>
        <a:buSzPct val="110000"/>
        <a:buFont typeface="Wingdings 2" pitchFamily="18" charset="2"/>
        <a:buChar char=""/>
        <a:defRPr sz="2200" kern="1200">
          <a:solidFill>
            <a:srgbClr val="595959"/>
          </a:solidFill>
          <a:latin typeface="+mn-lt"/>
          <a:ea typeface="ＭＳ Ｐゴシック" charset="0"/>
          <a:cs typeface="+mn-cs"/>
        </a:defRPr>
      </a:lvl2pPr>
      <a:lvl3pPr marL="968375" indent="-282575" algn="l" rtl="0" eaLnBrk="0" fontAlgn="base" hangingPunct="0">
        <a:spcBef>
          <a:spcPts val="600"/>
        </a:spcBef>
        <a:spcAft>
          <a:spcPct val="0"/>
        </a:spcAft>
        <a:buClr>
          <a:srgbClr val="6FB7D7"/>
        </a:buClr>
        <a:buSzPct val="110000"/>
        <a:buFont typeface="Wingdings 2" pitchFamily="18" charset="2"/>
        <a:buChar char=""/>
        <a:defRPr sz="2000" kern="1200">
          <a:solidFill>
            <a:srgbClr val="595959"/>
          </a:solidFill>
          <a:latin typeface="+mn-lt"/>
          <a:ea typeface="ＭＳ Ｐゴシック" charset="0"/>
          <a:cs typeface="+mn-cs"/>
        </a:defRPr>
      </a:lvl3pPr>
      <a:lvl4pPr marL="1263650" indent="-295275" algn="l" rtl="0" eaLnBrk="0" fontAlgn="base" hangingPunct="0">
        <a:spcBef>
          <a:spcPts val="600"/>
        </a:spcBef>
        <a:spcAft>
          <a:spcPct val="0"/>
        </a:spcAft>
        <a:buClr>
          <a:srgbClr val="215D77"/>
        </a:buClr>
        <a:buSzPct val="110000"/>
        <a:buFont typeface="Wingdings 2" pitchFamily="18" charset="2"/>
        <a:buChar char=""/>
        <a:defRPr kern="1200">
          <a:solidFill>
            <a:srgbClr val="595959"/>
          </a:solidFill>
          <a:latin typeface="+mn-lt"/>
          <a:ea typeface="ＭＳ Ｐゴシック" charset="0"/>
          <a:cs typeface="+mn-cs"/>
        </a:defRPr>
      </a:lvl4pPr>
      <a:lvl5pPr marL="1546225" indent="-282575" algn="l" rtl="0" eaLnBrk="0" fontAlgn="base" hangingPunct="0">
        <a:spcBef>
          <a:spcPts val="600"/>
        </a:spcBef>
        <a:spcAft>
          <a:spcPct val="0"/>
        </a:spcAft>
        <a:buClr>
          <a:srgbClr val="6FB7D7"/>
        </a:buClr>
        <a:buSzPct val="110000"/>
        <a:buFont typeface="Wingdings 2" pitchFamily="18" charset="2"/>
        <a:buChar char=""/>
        <a:defRPr kern="1200">
          <a:solidFill>
            <a:srgbClr val="595959"/>
          </a:solidFill>
          <a:latin typeface="+mn-lt"/>
          <a:ea typeface="ＭＳ Ｐゴシック" charset="0"/>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en-US"/>
              <a:t>Click to edit Master title style</a:t>
            </a:r>
            <a:endParaRPr/>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pPr defTabSz="457200"/>
            <a:fld id="{00FA2390-5FD5-49BE-B12E-7C8716501FAF}" type="datetime1">
              <a:rPr lang="en-US" smtClean="0">
                <a:solidFill>
                  <a:prstClr val="white"/>
                </a:solidFill>
              </a:rPr>
              <a:pPr defTabSz="457200"/>
              <a:t>5/8/2020</a:t>
            </a:fld>
            <a:endParaRPr lang="en-US" dirty="0">
              <a:solidFill>
                <a:prstClr val="white"/>
              </a:solidFill>
            </a:endParaRPr>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pPr defTabSz="457200"/>
            <a:r>
              <a:rPr lang="en-US" dirty="0">
                <a:solidFill>
                  <a:prstClr val="white"/>
                </a:solidFill>
              </a:rPr>
              <a:t>Updated 9/3/2014 C. Forrest</a:t>
            </a:r>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pPr defTabSz="457200"/>
            <a:fld id="{7D232C0D-45CB-3A4A-BB77-E60075D3114A}" type="slidenum">
              <a:rPr lang="en-US" smtClean="0">
                <a:solidFill>
                  <a:prstClr val="white"/>
                </a:solidFill>
              </a:rPr>
              <a:pPr defTabSz="457200"/>
              <a:t>‹#›</a:t>
            </a:fld>
            <a:endParaRPr lang="en-US" dirty="0">
              <a:solidFill>
                <a:prstClr val="white"/>
              </a:solidFill>
            </a:endParaRPr>
          </a:p>
        </p:txBody>
      </p:sp>
    </p:spTree>
    <p:extLst>
      <p:ext uri="{BB962C8B-B14F-4D97-AF65-F5344CB8AC3E}">
        <p14:creationId xmlns:p14="http://schemas.microsoft.com/office/powerpoint/2010/main" val="1274518055"/>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Lst>
  <p:hf sldNum="0" hdr="0" ftr="0" dt="0"/>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15.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hyperlink" Target="mailto:Elaine.craft@fdtc.edu" TargetMode="External"/><Relationship Id="rId7" Type="http://schemas.openxmlformats.org/officeDocument/2006/relationships/image" Target="../media/image10.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hyperlink" Target="mailto:emery.dewitt@fdtc.edu" TargetMode="External"/><Relationship Id="rId4" Type="http://schemas.openxmlformats.org/officeDocument/2006/relationships/hyperlink" Target="mailto:ehause@aacc.nche.edu" TargetMode="External"/><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nsf.gov/bfa/dias/policy/biosketch.jsp" TargetMode="External"/><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9.png"/><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77.png"/><Relationship Id="rId4" Type="http://schemas.openxmlformats.org/officeDocument/2006/relationships/image" Target="../media/image76.png"/></Relationships>
</file>

<file path=ppt/slides/_rels/slide3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79.png"/><Relationship Id="rId4" Type="http://schemas.openxmlformats.org/officeDocument/2006/relationships/image" Target="../media/image78.png"/></Relationships>
</file>

<file path=ppt/slides/_rels/slide3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81.png"/><Relationship Id="rId4" Type="http://schemas.openxmlformats.org/officeDocument/2006/relationships/image" Target="../media/image80.png"/></Relationships>
</file>

<file path=ppt/slides/_rels/slide39.xml.rels><?xml version="1.0" encoding="UTF-8" standalone="yes"?>
<Relationships xmlns="http://schemas.openxmlformats.org/package/2006/relationships"><Relationship Id="rId3" Type="http://schemas.openxmlformats.org/officeDocument/2006/relationships/hyperlink" Target="https://www.nsf.gov/bfa/dias/policy/cps.jsp" TargetMode="External"/><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hyperlink" Target="https://www.nsfpolicyoutreach.com/wp-content/uploads/2020/04/BS_CPS_SciENcv-Webinar.pd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4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4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4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4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hyperlink" Target="https://www.nsf.gov/pubs/2018/nsf18041/nsf18041.jsp" TargetMode="External"/><Relationship Id="rId4" Type="http://schemas.openxmlformats.org/officeDocument/2006/relationships/image" Target="../media/image91.png"/></Relationships>
</file>

<file path=ppt/slides/_rels/slide4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www.nsf.gov/bfa/dias/policy/coa.jsp" TargetMode="External"/><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4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53.jp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library.mentor-connect.org/" TargetMode="External"/><Relationship Id="rId1" Type="http://schemas.openxmlformats.org/officeDocument/2006/relationships/slideLayout" Target="../slideLayouts/slideLayout4.xml"/><Relationship Id="rId4" Type="http://schemas.openxmlformats.org/officeDocument/2006/relationships/image" Target="../media/image96.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3" Type="http://schemas.openxmlformats.org/officeDocument/2006/relationships/hyperlink" Target="mailto:Mentor-Connect@fdtc.edu" TargetMode="External"/><Relationship Id="rId2" Type="http://schemas.openxmlformats.org/officeDocument/2006/relationships/image" Target="../media/image97.png"/><Relationship Id="rId1" Type="http://schemas.openxmlformats.org/officeDocument/2006/relationships/slideLayout" Target="../slideLayouts/slideLayout27.xml"/><Relationship Id="rId5" Type="http://schemas.openxmlformats.org/officeDocument/2006/relationships/image" Target="../media/image98.png"/><Relationship Id="rId4" Type="http://schemas.openxmlformats.org/officeDocument/2006/relationships/hyperlink" Target="http://www.mentor-connect.org/"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53.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1.pn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8.jpeg"/><Relationship Id="rId4" Type="http://schemas.openxmlformats.org/officeDocument/2006/relationships/hyperlink" Target="https://www.nsf.gov/pubs/2018/nsf18571/nsf18571.pdf"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9" descr="Border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938"/>
            <a:ext cx="9144000"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ounded Rectangle 15"/>
          <p:cNvSpPr/>
          <p:nvPr/>
        </p:nvSpPr>
        <p:spPr>
          <a:xfrm>
            <a:off x="1143000" y="381000"/>
            <a:ext cx="6858000" cy="990600"/>
          </a:xfrm>
          <a:prstGeom prst="roundRect">
            <a:avLst/>
          </a:prstGeom>
          <a:solidFill>
            <a:schemeClr val="tx2">
              <a:lumMod val="90000"/>
              <a:lumOff val="10000"/>
            </a:schemeClr>
          </a:solidFill>
          <a:ln>
            <a:noFill/>
          </a:ln>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2050" name="Title 1"/>
          <p:cNvSpPr>
            <a:spLocks noGrp="1"/>
          </p:cNvSpPr>
          <p:nvPr>
            <p:ph type="title"/>
          </p:nvPr>
        </p:nvSpPr>
        <p:spPr>
          <a:xfrm>
            <a:off x="1371600" y="838200"/>
            <a:ext cx="6229351" cy="457200"/>
          </a:xfrm>
          <a:ln>
            <a:miter lim="800000"/>
            <a:headEnd/>
            <a:tailEnd/>
          </a:ln>
          <a:extLst>
            <a:ext uri="{FAA26D3D-D897-4be2-8F04-BA451C77F1D7}"/>
          </a:extLst>
        </p:spPr>
        <p:txBody>
          <a:bodyPr rtlCol="0">
            <a:noAutofit/>
          </a:bodyPr>
          <a:lstStyle/>
          <a:p>
            <a:pPr eaLnBrk="1" fontAlgn="auto" hangingPunct="1">
              <a:spcAft>
                <a:spcPts val="0"/>
              </a:spcAft>
              <a:defRPr/>
            </a:pPr>
            <a:r>
              <a:rPr lang="en-US"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Calibri" charset="0"/>
                <a:ea typeface="+mj-ea"/>
                <a:cs typeface="+mj-cs"/>
              </a:rPr>
              <a:t> </a:t>
            </a:r>
            <a:r>
              <a:rPr lang="en-US" sz="54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Calibri" charset="0"/>
                <a:ea typeface="+mj-ea"/>
                <a:cs typeface="+mj-cs"/>
              </a:rPr>
              <a:t>Mentor-Connect</a:t>
            </a:r>
          </a:p>
        </p:txBody>
      </p:sp>
      <p:sp>
        <p:nvSpPr>
          <p:cNvPr id="3079" name="Content Placeholder 2"/>
          <p:cNvSpPr>
            <a:spLocks noGrp="1"/>
          </p:cNvSpPr>
          <p:nvPr>
            <p:ph idx="1"/>
          </p:nvPr>
        </p:nvSpPr>
        <p:spPr>
          <a:xfrm>
            <a:off x="0" y="2171700"/>
            <a:ext cx="9144000" cy="1600200"/>
          </a:xfrm>
        </p:spPr>
        <p:txBody>
          <a:bodyPr/>
          <a:lstStyle/>
          <a:p>
            <a:pPr algn="ctr" eaLnBrk="1" hangingPunct="1">
              <a:lnSpc>
                <a:spcPct val="90000"/>
              </a:lnSpc>
              <a:buFont typeface="Arial" pitchFamily="34" charset="0"/>
              <a:buNone/>
            </a:pPr>
            <a:r>
              <a:rPr lang="en-US" altLang="en-US" sz="4400" b="1" dirty="0">
                <a:latin typeface="+mj-lt"/>
                <a:ea typeface="ＭＳ Ｐゴシック" pitchFamily="34" charset="-128"/>
              </a:rPr>
              <a:t>Preparing Forms for Your NSF ATE Proposal</a:t>
            </a:r>
          </a:p>
          <a:p>
            <a:pPr algn="ctr" eaLnBrk="1" hangingPunct="1">
              <a:lnSpc>
                <a:spcPct val="90000"/>
              </a:lnSpc>
              <a:buFont typeface="Arial" pitchFamily="34" charset="0"/>
              <a:buNone/>
            </a:pPr>
            <a:endParaRPr lang="en-US" altLang="en-US" sz="5400" b="1" dirty="0">
              <a:latin typeface="Calibri" pitchFamily="34" charset="0"/>
              <a:ea typeface="ＭＳ Ｐゴシック" pitchFamily="34" charset="-128"/>
            </a:endParaRPr>
          </a:p>
          <a:p>
            <a:pPr algn="ctr" eaLnBrk="1" hangingPunct="1">
              <a:lnSpc>
                <a:spcPct val="90000"/>
              </a:lnSpc>
              <a:buFont typeface="Arial" pitchFamily="34" charset="0"/>
              <a:buNone/>
            </a:pPr>
            <a:endParaRPr lang="en-US" altLang="en-US" sz="5400" dirty="0">
              <a:latin typeface="Calibri" pitchFamily="34" charset="0"/>
              <a:ea typeface="ＭＳ Ｐゴシック" pitchFamily="34" charset="-128"/>
            </a:endParaRPr>
          </a:p>
        </p:txBody>
      </p:sp>
      <p:pic>
        <p:nvPicPr>
          <p:cNvPr id="1030" name="Picture 4" descr="AACCcol.tiff"/>
          <p:cNvPicPr>
            <a:picLocks noChangeAspect="1"/>
          </p:cNvPicPr>
          <p:nvPr/>
        </p:nvPicPr>
        <p:blipFill>
          <a:blip r:embed="rId3" cstate="print"/>
          <a:srcRect/>
          <a:stretch>
            <a:fillRect/>
          </a:stretch>
        </p:blipFill>
        <p:spPr bwMode="auto">
          <a:xfrm>
            <a:off x="5561013" y="5179652"/>
            <a:ext cx="631320" cy="987786"/>
          </a:xfrm>
          <a:prstGeom prst="rect">
            <a:avLst/>
          </a:prstGeom>
          <a:noFill/>
          <a:ln>
            <a:noFill/>
          </a:ln>
          <a:effectLst>
            <a:reflection blurRad="6350" stA="52000" endA="300" endPos="35000" dir="5400000" sy="-100000" algn="bl" rotWithShape="0"/>
          </a:effectLst>
        </p:spPr>
      </p:pic>
      <p:pic>
        <p:nvPicPr>
          <p:cNvPr id="3" name="Picture 2" descr="logonew.png"/>
          <p:cNvPicPr>
            <a:picLocks noChangeAspect="1"/>
          </p:cNvPicPr>
          <p:nvPr/>
        </p:nvPicPr>
        <p:blipFill>
          <a:blip r:embed="rId4" cstate="print"/>
          <a:stretch>
            <a:fillRect/>
          </a:stretch>
        </p:blipFill>
        <p:spPr>
          <a:xfrm>
            <a:off x="914400" y="5163017"/>
            <a:ext cx="945573" cy="963757"/>
          </a:xfrm>
          <a:prstGeom prst="rect">
            <a:avLst/>
          </a:prstGeom>
          <a:effectLst>
            <a:reflection blurRad="6350" stA="52000" endA="300" endPos="35000" dir="5400000" sy="-100000" algn="bl" rotWithShape="0"/>
          </a:effectLst>
        </p:spPr>
      </p:pic>
      <p:pic>
        <p:nvPicPr>
          <p:cNvPr id="4" name="Picture 3" descr="SCATE_logo transparent background.png"/>
          <p:cNvPicPr>
            <a:picLocks noChangeAspect="1"/>
          </p:cNvPicPr>
          <p:nvPr/>
        </p:nvPicPr>
        <p:blipFill>
          <a:blip r:embed="rId5" cstate="print"/>
          <a:stretch>
            <a:fillRect/>
          </a:stretch>
        </p:blipFill>
        <p:spPr>
          <a:xfrm>
            <a:off x="2971800" y="5172866"/>
            <a:ext cx="1350818" cy="977983"/>
          </a:xfrm>
          <a:prstGeom prst="rect">
            <a:avLst/>
          </a:prstGeom>
          <a:effectLst>
            <a:reflection blurRad="6350" stA="52000" endA="300" endPos="35000" dir="5400000" sy="-100000" algn="bl" rotWithShape="0"/>
          </a:effectLst>
        </p:spPr>
      </p:pic>
      <p:pic>
        <p:nvPicPr>
          <p:cNvPr id="6" name="Picture 5" descr="nsf-logo.jpg"/>
          <p:cNvPicPr>
            <a:picLocks noChangeAspect="1"/>
          </p:cNvPicPr>
          <p:nvPr/>
        </p:nvPicPr>
        <p:blipFill>
          <a:blip r:embed="rId6" cstate="print"/>
          <a:stretch>
            <a:fillRect/>
          </a:stretch>
        </p:blipFill>
        <p:spPr>
          <a:xfrm>
            <a:off x="7239000" y="5181600"/>
            <a:ext cx="990600" cy="990600"/>
          </a:xfrm>
          <a:prstGeom prst="rect">
            <a:avLst/>
          </a:prstGeom>
          <a:effectLst>
            <a:reflection blurRad="6350" stA="52000" endA="300" endPos="35000" dir="5400000" sy="-100000" algn="bl" rotWithShape="0"/>
          </a:effectLst>
        </p:spPr>
      </p:pic>
      <p:sp>
        <p:nvSpPr>
          <p:cNvPr id="3084" name="TextBox 6"/>
          <p:cNvSpPr txBox="1">
            <a:spLocks noChangeArrowheads="1"/>
          </p:cNvSpPr>
          <p:nvPr/>
        </p:nvSpPr>
        <p:spPr bwMode="auto">
          <a:xfrm>
            <a:off x="0" y="2971800"/>
            <a:ext cx="9144000" cy="2280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fontAlgn="base" hangingPunct="1">
              <a:lnSpc>
                <a:spcPct val="90000"/>
              </a:lnSpc>
              <a:spcBef>
                <a:spcPct val="0"/>
              </a:spcBef>
              <a:spcAft>
                <a:spcPct val="0"/>
              </a:spcAft>
              <a:buFont typeface="Arial" pitchFamily="34" charset="0"/>
              <a:buNone/>
            </a:pPr>
            <a:endParaRPr lang="en-US" altLang="en-US" sz="5400" dirty="0">
              <a:solidFill>
                <a:srgbClr val="595959"/>
              </a:solidFill>
              <a:latin typeface="Calibri" pitchFamily="34" charset="0"/>
            </a:endParaRPr>
          </a:p>
          <a:p>
            <a:pPr algn="ctr" eaLnBrk="1" fontAlgn="base" hangingPunct="1">
              <a:lnSpc>
                <a:spcPct val="90000"/>
              </a:lnSpc>
              <a:spcBef>
                <a:spcPct val="0"/>
              </a:spcBef>
              <a:spcAft>
                <a:spcPct val="0"/>
              </a:spcAft>
              <a:buFont typeface="Arial" pitchFamily="34" charset="0"/>
              <a:buNone/>
            </a:pPr>
            <a:r>
              <a:rPr lang="en-US" altLang="en-US" sz="2800" dirty="0">
                <a:solidFill>
                  <a:srgbClr val="595959"/>
                </a:solidFill>
                <a:latin typeface="+mn-lt"/>
              </a:rPr>
              <a:t>Live Webinar</a:t>
            </a:r>
          </a:p>
          <a:p>
            <a:pPr algn="ctr" eaLnBrk="1" fontAlgn="base" hangingPunct="1">
              <a:lnSpc>
                <a:spcPct val="90000"/>
              </a:lnSpc>
              <a:spcBef>
                <a:spcPct val="0"/>
              </a:spcBef>
              <a:spcAft>
                <a:spcPct val="0"/>
              </a:spcAft>
              <a:buFont typeface="Arial" pitchFamily="34" charset="0"/>
              <a:buNone/>
            </a:pPr>
            <a:r>
              <a:rPr lang="en-US" altLang="en-US" sz="2800" dirty="0">
                <a:solidFill>
                  <a:srgbClr val="595959"/>
                </a:solidFill>
                <a:latin typeface="+mn-lt"/>
              </a:rPr>
              <a:t>Thursday, May 7, 2020</a:t>
            </a:r>
          </a:p>
          <a:p>
            <a:pPr algn="ctr" eaLnBrk="1" fontAlgn="base" hangingPunct="1">
              <a:lnSpc>
                <a:spcPct val="90000"/>
              </a:lnSpc>
              <a:spcBef>
                <a:spcPct val="0"/>
              </a:spcBef>
              <a:spcAft>
                <a:spcPct val="0"/>
              </a:spcAft>
              <a:buFont typeface="Arial" pitchFamily="34" charset="0"/>
              <a:buNone/>
            </a:pPr>
            <a:r>
              <a:rPr lang="en-US" altLang="en-US" sz="2800" dirty="0">
                <a:solidFill>
                  <a:srgbClr val="595959"/>
                </a:solidFill>
                <a:latin typeface="+mn-lt"/>
              </a:rPr>
              <a:t>1:00 – 2:30 p.m. ET</a:t>
            </a:r>
          </a:p>
          <a:p>
            <a:pPr eaLnBrk="1" fontAlgn="base" hangingPunct="1">
              <a:spcBef>
                <a:spcPct val="0"/>
              </a:spcBef>
              <a:spcAft>
                <a:spcPct val="0"/>
              </a:spcAft>
            </a:pPr>
            <a:endParaRPr lang="en-US" altLang="en-US" dirty="0">
              <a:solidFill>
                <a:prstClr val="black"/>
              </a:solidFill>
            </a:endParaRPr>
          </a:p>
        </p:txBody>
      </p:sp>
      <p:pic>
        <p:nvPicPr>
          <p:cNvPr id="2" name="Picture 1"/>
          <p:cNvPicPr>
            <a:picLocks noChangeAspect="1"/>
          </p:cNvPicPr>
          <p:nvPr/>
        </p:nvPicPr>
        <p:blipFill>
          <a:blip r:embed="rId7"/>
          <a:stretch>
            <a:fillRect/>
          </a:stretch>
        </p:blipFill>
        <p:spPr>
          <a:xfrm>
            <a:off x="19579" y="18024"/>
            <a:ext cx="9149772" cy="6839976"/>
          </a:xfrm>
          <a:prstGeom prst="rect">
            <a:avLst/>
          </a:prstGeom>
        </p:spPr>
      </p:pic>
    </p:spTree>
    <p:extLst>
      <p:ext uri="{BB962C8B-B14F-4D97-AF65-F5344CB8AC3E}">
        <p14:creationId xmlns:p14="http://schemas.microsoft.com/office/powerpoint/2010/main" val="4551878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219200" y="381000"/>
            <a:ext cx="6762751" cy="834932"/>
          </a:xfrm>
          <a:prstGeom prst="rect">
            <a:avLst/>
          </a:prstGeom>
        </p:spPr>
        <p:txBody>
          <a:bodyPr anchor="b"/>
          <a:lstStyle>
            <a:lvl1pPr algn="ctr" defTabSz="914400" rtl="0" eaLnBrk="1" latinLnBrk="0" hangingPunct="1">
              <a:spcBef>
                <a:spcPct val="0"/>
              </a:spcBef>
              <a:buNone/>
              <a:defRPr sz="4600" kern="1200">
                <a:solidFill>
                  <a:schemeClr val="accent1"/>
                </a:solidFill>
                <a:latin typeface="+mj-lt"/>
                <a:ea typeface="+mj-ea"/>
                <a:cs typeface="+mj-cs"/>
              </a:defRPr>
            </a:lvl1pPr>
          </a:lstStyle>
          <a:p>
            <a:pPr fontAlgn="base">
              <a:spcAft>
                <a:spcPct val="0"/>
              </a:spcAft>
              <a:defRPr/>
            </a:pPr>
            <a:r>
              <a:rPr lang="en-US" b="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latin typeface="Calibri" charset="0"/>
              </a:rPr>
              <a:t> </a:t>
            </a:r>
          </a:p>
        </p:txBody>
      </p:sp>
      <p:sp>
        <p:nvSpPr>
          <p:cNvPr id="5"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4" name="Title 3"/>
          <p:cNvSpPr>
            <a:spLocks noGrp="1"/>
          </p:cNvSpPr>
          <p:nvPr>
            <p:ph type="title"/>
          </p:nvPr>
        </p:nvSpPr>
        <p:spPr/>
        <p:txBody>
          <a:bodyPr/>
          <a:lstStyle/>
          <a:p>
            <a:endParaRPr lang="en-US" dirty="0"/>
          </a:p>
        </p:txBody>
      </p:sp>
      <p:pic>
        <p:nvPicPr>
          <p:cNvPr id="17" name="Picture 4" descr="Border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25" y="-26709"/>
            <a:ext cx="9220200"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ounded Rectangle 17"/>
          <p:cNvSpPr/>
          <p:nvPr/>
        </p:nvSpPr>
        <p:spPr>
          <a:xfrm>
            <a:off x="1295400" y="533400"/>
            <a:ext cx="6858000" cy="990600"/>
          </a:xfrm>
          <a:prstGeom prst="roundRect">
            <a:avLst/>
          </a:prstGeom>
          <a:solidFill>
            <a:schemeClr val="tx2">
              <a:lumMod val="90000"/>
              <a:lumOff val="10000"/>
            </a:schemeClr>
          </a:solidFill>
          <a:ln>
            <a:noFill/>
          </a:ln>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9" name="Title 1"/>
          <p:cNvSpPr txBox="1">
            <a:spLocks/>
          </p:cNvSpPr>
          <p:nvPr/>
        </p:nvSpPr>
        <p:spPr>
          <a:xfrm>
            <a:off x="1371600" y="533400"/>
            <a:ext cx="6762751" cy="834932"/>
          </a:xfrm>
          <a:prstGeom prst="rect">
            <a:avLst/>
          </a:prstGeom>
        </p:spPr>
        <p:txBody>
          <a:bodyPr anchor="b"/>
          <a:lstStyle>
            <a:lvl1pPr algn="ctr" defTabSz="914400" rtl="0" eaLnBrk="1" latinLnBrk="0" hangingPunct="1">
              <a:spcBef>
                <a:spcPct val="0"/>
              </a:spcBef>
              <a:buNone/>
              <a:defRPr sz="4600" kern="1200">
                <a:solidFill>
                  <a:schemeClr val="accent1"/>
                </a:solidFill>
                <a:latin typeface="+mj-lt"/>
                <a:ea typeface="+mj-ea"/>
                <a:cs typeface="+mj-cs"/>
              </a:defRPr>
            </a:lvl1pPr>
          </a:lstStyle>
          <a:p>
            <a:pPr fontAlgn="base">
              <a:spcAft>
                <a:spcPct val="0"/>
              </a:spcAft>
              <a:defRPr/>
            </a:pPr>
            <a:r>
              <a:rPr lang="en-US" b="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latin typeface="Calibri" charset="0"/>
              </a:rPr>
              <a:t> NSF.gov/Publications</a:t>
            </a:r>
          </a:p>
        </p:txBody>
      </p:sp>
      <p:pic>
        <p:nvPicPr>
          <p:cNvPr id="2" name="Picture 1"/>
          <p:cNvPicPr>
            <a:picLocks noChangeAspect="1"/>
          </p:cNvPicPr>
          <p:nvPr/>
        </p:nvPicPr>
        <p:blipFill>
          <a:blip r:embed="rId3"/>
          <a:stretch>
            <a:fillRect/>
          </a:stretch>
        </p:blipFill>
        <p:spPr>
          <a:xfrm>
            <a:off x="749406" y="1775104"/>
            <a:ext cx="7642011" cy="4937760"/>
          </a:xfrm>
          <a:prstGeom prst="rect">
            <a:avLst/>
          </a:prstGeom>
        </p:spPr>
      </p:pic>
      <p:sp>
        <p:nvSpPr>
          <p:cNvPr id="6" name="Right Arrow 5"/>
          <p:cNvSpPr/>
          <p:nvPr/>
        </p:nvSpPr>
        <p:spPr>
          <a:xfrm>
            <a:off x="482706" y="3200400"/>
            <a:ext cx="533400" cy="304800"/>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solidFill>
                <a:srgbClr val="FF0000"/>
              </a:solidFill>
            </a:endParaRPr>
          </a:p>
        </p:txBody>
      </p:sp>
      <p:sp>
        <p:nvSpPr>
          <p:cNvPr id="11" name="Right Arrow 10"/>
          <p:cNvSpPr/>
          <p:nvPr/>
        </p:nvSpPr>
        <p:spPr>
          <a:xfrm>
            <a:off x="2362200" y="3797877"/>
            <a:ext cx="521208" cy="240724"/>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solidFill>
                <a:srgbClr val="FF0000"/>
              </a:solidFill>
            </a:endParaRPr>
          </a:p>
        </p:txBody>
      </p:sp>
      <p:pic>
        <p:nvPicPr>
          <p:cNvPr id="3" name="Picture 2"/>
          <p:cNvPicPr>
            <a:picLocks noChangeAspect="1"/>
          </p:cNvPicPr>
          <p:nvPr/>
        </p:nvPicPr>
        <p:blipFill>
          <a:blip r:embed="rId4"/>
          <a:stretch>
            <a:fillRect/>
          </a:stretch>
        </p:blipFill>
        <p:spPr>
          <a:xfrm>
            <a:off x="0" y="-26709"/>
            <a:ext cx="9296400" cy="6976067"/>
          </a:xfrm>
          <a:prstGeom prst="rect">
            <a:avLst/>
          </a:prstGeom>
        </p:spPr>
      </p:pic>
    </p:spTree>
    <p:extLst>
      <p:ext uri="{BB962C8B-B14F-4D97-AF65-F5344CB8AC3E}">
        <p14:creationId xmlns:p14="http://schemas.microsoft.com/office/powerpoint/2010/main" val="15517952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219200" y="381000"/>
            <a:ext cx="6762751" cy="834932"/>
          </a:xfrm>
          <a:prstGeom prst="rect">
            <a:avLst/>
          </a:prstGeom>
        </p:spPr>
        <p:txBody>
          <a:bodyPr anchor="b"/>
          <a:lstStyle>
            <a:lvl1pPr algn="ctr" defTabSz="914400" rtl="0" eaLnBrk="1" latinLnBrk="0" hangingPunct="1">
              <a:spcBef>
                <a:spcPct val="0"/>
              </a:spcBef>
              <a:buNone/>
              <a:defRPr sz="4600" kern="1200">
                <a:solidFill>
                  <a:schemeClr val="accent1"/>
                </a:solidFill>
                <a:latin typeface="+mj-lt"/>
                <a:ea typeface="+mj-ea"/>
                <a:cs typeface="+mj-cs"/>
              </a:defRPr>
            </a:lvl1pPr>
          </a:lstStyle>
          <a:p>
            <a:pPr fontAlgn="base">
              <a:spcAft>
                <a:spcPct val="0"/>
              </a:spcAft>
              <a:defRPr/>
            </a:pPr>
            <a:r>
              <a:rPr lang="en-US" b="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latin typeface="Calibri" charset="0"/>
              </a:rPr>
              <a:t> </a:t>
            </a:r>
          </a:p>
        </p:txBody>
      </p:sp>
      <p:sp>
        <p:nvSpPr>
          <p:cNvPr id="5"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4" name="Title 3"/>
          <p:cNvSpPr>
            <a:spLocks noGrp="1"/>
          </p:cNvSpPr>
          <p:nvPr>
            <p:ph type="title"/>
          </p:nvPr>
        </p:nvSpPr>
        <p:spPr/>
        <p:txBody>
          <a:bodyPr/>
          <a:lstStyle/>
          <a:p>
            <a:endParaRPr lang="en-US" dirty="0"/>
          </a:p>
        </p:txBody>
      </p:sp>
      <p:sp>
        <p:nvSpPr>
          <p:cNvPr id="18" name="Rounded Rectangle 17"/>
          <p:cNvSpPr/>
          <p:nvPr/>
        </p:nvSpPr>
        <p:spPr>
          <a:xfrm>
            <a:off x="1276351" y="454025"/>
            <a:ext cx="6858000" cy="990600"/>
          </a:xfrm>
          <a:prstGeom prst="roundRect">
            <a:avLst/>
          </a:prstGeom>
          <a:solidFill>
            <a:schemeClr val="tx2">
              <a:lumMod val="90000"/>
              <a:lumOff val="10000"/>
            </a:schemeClr>
          </a:solidFill>
          <a:ln>
            <a:noFill/>
          </a:ln>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9" name="Title 1"/>
          <p:cNvSpPr txBox="1">
            <a:spLocks/>
          </p:cNvSpPr>
          <p:nvPr/>
        </p:nvSpPr>
        <p:spPr>
          <a:xfrm>
            <a:off x="1371600" y="533400"/>
            <a:ext cx="6762751" cy="834932"/>
          </a:xfrm>
          <a:prstGeom prst="rect">
            <a:avLst/>
          </a:prstGeom>
        </p:spPr>
        <p:txBody>
          <a:bodyPr anchor="b"/>
          <a:lstStyle>
            <a:lvl1pPr algn="ctr" defTabSz="914400" rtl="0" eaLnBrk="1" latinLnBrk="0" hangingPunct="1">
              <a:spcBef>
                <a:spcPct val="0"/>
              </a:spcBef>
              <a:buNone/>
              <a:defRPr sz="4600" kern="1200">
                <a:solidFill>
                  <a:schemeClr val="accent1"/>
                </a:solidFill>
                <a:latin typeface="+mj-lt"/>
                <a:ea typeface="+mj-ea"/>
                <a:cs typeface="+mj-cs"/>
              </a:defRPr>
            </a:lvl1pPr>
          </a:lstStyle>
          <a:p>
            <a:pPr fontAlgn="base">
              <a:spcAft>
                <a:spcPct val="0"/>
              </a:spcAft>
              <a:defRPr/>
            </a:pPr>
            <a:r>
              <a:rPr lang="en-US" b="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latin typeface="Calibri" charset="0"/>
              </a:rPr>
              <a:t> NSF Proposal Submission</a:t>
            </a:r>
          </a:p>
        </p:txBody>
      </p:sp>
      <p:sp>
        <p:nvSpPr>
          <p:cNvPr id="9" name="Right Arrow 8"/>
          <p:cNvSpPr/>
          <p:nvPr/>
        </p:nvSpPr>
        <p:spPr>
          <a:xfrm>
            <a:off x="538032" y="5334000"/>
            <a:ext cx="978408" cy="484632"/>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10" name="TextBox 9"/>
          <p:cNvSpPr txBox="1"/>
          <p:nvPr/>
        </p:nvSpPr>
        <p:spPr>
          <a:xfrm>
            <a:off x="346791" y="3587918"/>
            <a:ext cx="1270351" cy="1015663"/>
          </a:xfrm>
          <a:prstGeom prst="rect">
            <a:avLst/>
          </a:prstGeom>
          <a:noFill/>
        </p:spPr>
        <p:txBody>
          <a:bodyPr wrap="square" rtlCol="0">
            <a:spAutoFit/>
          </a:bodyPr>
          <a:lstStyle/>
          <a:p>
            <a:pPr algn="ctr"/>
            <a:r>
              <a:rPr lang="en-US" sz="2000" dirty="0"/>
              <a:t>Still</a:t>
            </a:r>
          </a:p>
          <a:p>
            <a:pPr algn="ctr"/>
            <a:r>
              <a:rPr lang="en-US" sz="2000" dirty="0"/>
              <a:t>FastLane for 2020</a:t>
            </a:r>
          </a:p>
        </p:txBody>
      </p:sp>
      <p:pic>
        <p:nvPicPr>
          <p:cNvPr id="2" name="Picture 1"/>
          <p:cNvPicPr>
            <a:picLocks noChangeAspect="1"/>
          </p:cNvPicPr>
          <p:nvPr/>
        </p:nvPicPr>
        <p:blipFill rotWithShape="1">
          <a:blip r:embed="rId2"/>
          <a:srcRect t="6668"/>
          <a:stretch/>
        </p:blipFill>
        <p:spPr>
          <a:xfrm>
            <a:off x="1717844" y="1717675"/>
            <a:ext cx="6013112" cy="4756150"/>
          </a:xfrm>
          <a:prstGeom prst="rect">
            <a:avLst/>
          </a:prstGeom>
        </p:spPr>
      </p:pic>
      <p:pic>
        <p:nvPicPr>
          <p:cNvPr id="3" name="Picture 2"/>
          <p:cNvPicPr>
            <a:picLocks noChangeAspect="1"/>
          </p:cNvPicPr>
          <p:nvPr/>
        </p:nvPicPr>
        <p:blipFill>
          <a:blip r:embed="rId3"/>
          <a:stretch>
            <a:fillRect/>
          </a:stretch>
        </p:blipFill>
        <p:spPr>
          <a:xfrm>
            <a:off x="-1" y="0"/>
            <a:ext cx="9193913" cy="6858000"/>
          </a:xfrm>
          <a:prstGeom prst="rect">
            <a:avLst/>
          </a:prstGeom>
        </p:spPr>
      </p:pic>
    </p:spTree>
    <p:extLst>
      <p:ext uri="{BB962C8B-B14F-4D97-AF65-F5344CB8AC3E}">
        <p14:creationId xmlns:p14="http://schemas.microsoft.com/office/powerpoint/2010/main" val="12282280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403060" y="810000"/>
            <a:ext cx="6762751" cy="834932"/>
          </a:xfrm>
          <a:prstGeom prst="rect">
            <a:avLst/>
          </a:prstGeom>
        </p:spPr>
        <p:txBody>
          <a:bodyPr anchor="b"/>
          <a:lstStyle>
            <a:lvl1pPr algn="ctr" defTabSz="914400" rtl="0" eaLnBrk="1" latinLnBrk="0" hangingPunct="1">
              <a:spcBef>
                <a:spcPct val="0"/>
              </a:spcBef>
              <a:buNone/>
              <a:defRPr sz="4600" kern="1200">
                <a:solidFill>
                  <a:schemeClr val="accent1"/>
                </a:solidFill>
                <a:latin typeface="+mj-lt"/>
                <a:ea typeface="+mj-ea"/>
                <a:cs typeface="+mj-cs"/>
              </a:defRPr>
            </a:lvl1pPr>
          </a:lstStyle>
          <a:p>
            <a:pPr fontAlgn="base">
              <a:spcAft>
                <a:spcPct val="0"/>
              </a:spcAft>
              <a:defRPr/>
            </a:pPr>
            <a:r>
              <a:rPr lang="en-US" b="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latin typeface="Calibri" charset="0"/>
              </a:rPr>
              <a:t> </a:t>
            </a:r>
          </a:p>
        </p:txBody>
      </p:sp>
      <p:pic>
        <p:nvPicPr>
          <p:cNvPr id="14" name="Picture 4" descr="Border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5" y="-26709"/>
            <a:ext cx="9220200"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ounded Rectangle 14"/>
          <p:cNvSpPr/>
          <p:nvPr/>
        </p:nvSpPr>
        <p:spPr>
          <a:xfrm>
            <a:off x="1295400" y="533400"/>
            <a:ext cx="6858000" cy="990600"/>
          </a:xfrm>
          <a:prstGeom prst="roundRect">
            <a:avLst/>
          </a:prstGeom>
          <a:solidFill>
            <a:schemeClr val="tx2">
              <a:lumMod val="90000"/>
              <a:lumOff val="10000"/>
            </a:schemeClr>
          </a:solidFill>
          <a:ln>
            <a:noFill/>
          </a:ln>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6" name="Title 1"/>
          <p:cNvSpPr txBox="1">
            <a:spLocks/>
          </p:cNvSpPr>
          <p:nvPr/>
        </p:nvSpPr>
        <p:spPr>
          <a:xfrm>
            <a:off x="1371600" y="533400"/>
            <a:ext cx="6762751" cy="834932"/>
          </a:xfrm>
          <a:prstGeom prst="rect">
            <a:avLst/>
          </a:prstGeom>
        </p:spPr>
        <p:txBody>
          <a:bodyPr anchor="b"/>
          <a:lstStyle>
            <a:lvl1pPr algn="ctr" defTabSz="914400" rtl="0" eaLnBrk="1" latinLnBrk="0" hangingPunct="1">
              <a:spcBef>
                <a:spcPct val="0"/>
              </a:spcBef>
              <a:buNone/>
              <a:defRPr sz="4600" kern="1200">
                <a:solidFill>
                  <a:schemeClr val="accent1"/>
                </a:solidFill>
                <a:latin typeface="+mj-lt"/>
                <a:ea typeface="+mj-ea"/>
                <a:cs typeface="+mj-cs"/>
              </a:defRPr>
            </a:lvl1pPr>
          </a:lstStyle>
          <a:p>
            <a:pPr fontAlgn="base">
              <a:spcAft>
                <a:spcPct val="0"/>
              </a:spcAft>
              <a:defRPr/>
            </a:pPr>
            <a:r>
              <a:rPr lang="en-US" b="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latin typeface="Calibri" charset="0"/>
              </a:rPr>
              <a:t> </a:t>
            </a:r>
            <a:r>
              <a:rPr lang="en-US" sz="3600" b="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latin typeface="Calibri" charset="0"/>
              </a:rPr>
              <a:t>Forms in FastLane…Step by Step</a:t>
            </a:r>
          </a:p>
        </p:txBody>
      </p:sp>
      <p:pic>
        <p:nvPicPr>
          <p:cNvPr id="4" name="Picture 3"/>
          <p:cNvPicPr>
            <a:picLocks noChangeAspect="1"/>
          </p:cNvPicPr>
          <p:nvPr/>
        </p:nvPicPr>
        <p:blipFill>
          <a:blip r:embed="rId4"/>
          <a:stretch>
            <a:fillRect/>
          </a:stretch>
        </p:blipFill>
        <p:spPr>
          <a:xfrm>
            <a:off x="32085" y="2911244"/>
            <a:ext cx="9035716" cy="2377440"/>
          </a:xfrm>
          <a:prstGeom prst="rect">
            <a:avLst/>
          </a:prstGeom>
        </p:spPr>
      </p:pic>
      <p:sp>
        <p:nvSpPr>
          <p:cNvPr id="5" name="TextBox 4"/>
          <p:cNvSpPr txBox="1"/>
          <p:nvPr/>
        </p:nvSpPr>
        <p:spPr>
          <a:xfrm>
            <a:off x="609600" y="1957137"/>
            <a:ext cx="8458201" cy="954107"/>
          </a:xfrm>
          <a:prstGeom prst="rect">
            <a:avLst/>
          </a:prstGeom>
          <a:noFill/>
        </p:spPr>
        <p:txBody>
          <a:bodyPr wrap="square" rtlCol="0">
            <a:spAutoFit/>
          </a:bodyPr>
          <a:lstStyle/>
          <a:p>
            <a:r>
              <a:rPr lang="en-US" sz="2800" dirty="0"/>
              <a:t>All of these sections will need to be completed for your ATE proposal</a:t>
            </a:r>
          </a:p>
        </p:txBody>
      </p:sp>
      <p:sp>
        <p:nvSpPr>
          <p:cNvPr id="17" name="Right Arrow 16"/>
          <p:cNvSpPr/>
          <p:nvPr/>
        </p:nvSpPr>
        <p:spPr>
          <a:xfrm>
            <a:off x="164592" y="2053191"/>
            <a:ext cx="445008" cy="381000"/>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pic>
        <p:nvPicPr>
          <p:cNvPr id="2" name="Picture 1"/>
          <p:cNvPicPr>
            <a:picLocks noChangeAspect="1"/>
          </p:cNvPicPr>
          <p:nvPr/>
        </p:nvPicPr>
        <p:blipFill>
          <a:blip r:embed="rId5"/>
          <a:stretch>
            <a:fillRect/>
          </a:stretch>
        </p:blipFill>
        <p:spPr>
          <a:xfrm>
            <a:off x="-6089" y="0"/>
            <a:ext cx="9129156" cy="6858000"/>
          </a:xfrm>
          <a:prstGeom prst="rect">
            <a:avLst/>
          </a:prstGeom>
        </p:spPr>
      </p:pic>
    </p:spTree>
    <p:extLst>
      <p:ext uri="{BB962C8B-B14F-4D97-AF65-F5344CB8AC3E}">
        <p14:creationId xmlns:p14="http://schemas.microsoft.com/office/powerpoint/2010/main" val="12020184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403060" y="810000"/>
            <a:ext cx="6762751" cy="834932"/>
          </a:xfrm>
          <a:prstGeom prst="rect">
            <a:avLst/>
          </a:prstGeom>
        </p:spPr>
        <p:txBody>
          <a:bodyPr anchor="b"/>
          <a:lstStyle>
            <a:lvl1pPr algn="ctr" defTabSz="914400" rtl="0" eaLnBrk="1" latinLnBrk="0" hangingPunct="1">
              <a:spcBef>
                <a:spcPct val="0"/>
              </a:spcBef>
              <a:buNone/>
              <a:defRPr sz="4600" kern="1200">
                <a:solidFill>
                  <a:schemeClr val="accent1"/>
                </a:solidFill>
                <a:latin typeface="+mj-lt"/>
                <a:ea typeface="+mj-ea"/>
                <a:cs typeface="+mj-cs"/>
              </a:defRPr>
            </a:lvl1pPr>
          </a:lstStyle>
          <a:p>
            <a:pPr fontAlgn="base">
              <a:spcAft>
                <a:spcPct val="0"/>
              </a:spcAft>
              <a:defRPr/>
            </a:pPr>
            <a:r>
              <a:rPr lang="en-US" b="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latin typeface="Calibri" charset="0"/>
              </a:rPr>
              <a:t> </a:t>
            </a:r>
          </a:p>
        </p:txBody>
      </p:sp>
      <p:sp>
        <p:nvSpPr>
          <p:cNvPr id="12" name="Shape 172"/>
          <p:cNvSpPr/>
          <p:nvPr/>
        </p:nvSpPr>
        <p:spPr>
          <a:xfrm>
            <a:off x="4396350" y="4531393"/>
            <a:ext cx="204225" cy="122917"/>
          </a:xfrm>
          <a:prstGeom prst="homePlate">
            <a:avLst>
              <a:gd name="adj" fmla="val 50000"/>
            </a:avLst>
          </a:prstGeom>
          <a:solidFill>
            <a:srgbClr val="0000FF"/>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3" name="Shape 173"/>
          <p:cNvSpPr/>
          <p:nvPr/>
        </p:nvSpPr>
        <p:spPr>
          <a:xfrm>
            <a:off x="4396350" y="5029200"/>
            <a:ext cx="204225" cy="122917"/>
          </a:xfrm>
          <a:prstGeom prst="homePlate">
            <a:avLst>
              <a:gd name="adj" fmla="val 50000"/>
            </a:avLst>
          </a:prstGeom>
          <a:solidFill>
            <a:srgbClr val="0000FF"/>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14" name="Picture 4" descr="Border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5" y="-26709"/>
            <a:ext cx="9220200"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ounded Rectangle 14"/>
          <p:cNvSpPr/>
          <p:nvPr/>
        </p:nvSpPr>
        <p:spPr>
          <a:xfrm>
            <a:off x="1295400" y="533400"/>
            <a:ext cx="6858000" cy="990600"/>
          </a:xfrm>
          <a:prstGeom prst="roundRect">
            <a:avLst/>
          </a:prstGeom>
          <a:solidFill>
            <a:schemeClr val="tx2">
              <a:lumMod val="90000"/>
              <a:lumOff val="10000"/>
            </a:schemeClr>
          </a:solidFill>
          <a:ln>
            <a:noFill/>
          </a:ln>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6" name="Title 1"/>
          <p:cNvSpPr txBox="1">
            <a:spLocks/>
          </p:cNvSpPr>
          <p:nvPr/>
        </p:nvSpPr>
        <p:spPr>
          <a:xfrm>
            <a:off x="1371600" y="533400"/>
            <a:ext cx="6762751" cy="834932"/>
          </a:xfrm>
          <a:prstGeom prst="rect">
            <a:avLst/>
          </a:prstGeom>
        </p:spPr>
        <p:txBody>
          <a:bodyPr anchor="b"/>
          <a:lstStyle>
            <a:lvl1pPr algn="ctr" defTabSz="914400" rtl="0" eaLnBrk="1" latinLnBrk="0" hangingPunct="1">
              <a:spcBef>
                <a:spcPct val="0"/>
              </a:spcBef>
              <a:buNone/>
              <a:defRPr sz="4600" kern="1200">
                <a:solidFill>
                  <a:schemeClr val="accent1"/>
                </a:solidFill>
                <a:latin typeface="+mj-lt"/>
                <a:ea typeface="+mj-ea"/>
                <a:cs typeface="+mj-cs"/>
              </a:defRPr>
            </a:lvl1pPr>
          </a:lstStyle>
          <a:p>
            <a:pPr fontAlgn="base">
              <a:spcAft>
                <a:spcPct val="0"/>
              </a:spcAft>
              <a:defRPr/>
            </a:pPr>
            <a:r>
              <a:rPr lang="en-US" b="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latin typeface="Calibri" charset="0"/>
              </a:rPr>
              <a:t> </a:t>
            </a:r>
            <a:r>
              <a:rPr lang="en-US" sz="3600" b="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latin typeface="Calibri" charset="0"/>
              </a:rPr>
              <a:t>Forms in FastLane…Step by Step</a:t>
            </a:r>
          </a:p>
        </p:txBody>
      </p:sp>
      <p:pic>
        <p:nvPicPr>
          <p:cNvPr id="2" name="Picture 1"/>
          <p:cNvPicPr>
            <a:picLocks noChangeAspect="1"/>
          </p:cNvPicPr>
          <p:nvPr/>
        </p:nvPicPr>
        <p:blipFill>
          <a:blip r:embed="rId4"/>
          <a:stretch>
            <a:fillRect/>
          </a:stretch>
        </p:blipFill>
        <p:spPr>
          <a:xfrm>
            <a:off x="28574" y="2100262"/>
            <a:ext cx="9144001" cy="3571875"/>
          </a:xfrm>
          <a:prstGeom prst="rect">
            <a:avLst/>
          </a:prstGeom>
        </p:spPr>
      </p:pic>
      <p:sp>
        <p:nvSpPr>
          <p:cNvPr id="5" name="TextBox 4"/>
          <p:cNvSpPr txBox="1"/>
          <p:nvPr/>
        </p:nvSpPr>
        <p:spPr>
          <a:xfrm>
            <a:off x="457200" y="2149994"/>
            <a:ext cx="4267200" cy="1384995"/>
          </a:xfrm>
          <a:prstGeom prst="rect">
            <a:avLst/>
          </a:prstGeom>
          <a:noFill/>
        </p:spPr>
        <p:txBody>
          <a:bodyPr wrap="square" rtlCol="0">
            <a:spAutoFit/>
          </a:bodyPr>
          <a:lstStyle/>
          <a:p>
            <a:r>
              <a:rPr lang="en-US" sz="2800" dirty="0"/>
              <a:t>3 Additional Sections to be completed for ATE Proposals </a:t>
            </a:r>
          </a:p>
        </p:txBody>
      </p:sp>
      <p:sp>
        <p:nvSpPr>
          <p:cNvPr id="6" name="Right Arrow 5"/>
          <p:cNvSpPr/>
          <p:nvPr/>
        </p:nvSpPr>
        <p:spPr>
          <a:xfrm>
            <a:off x="12192" y="4160525"/>
            <a:ext cx="445008" cy="182875"/>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17" name="Right Arrow 16"/>
          <p:cNvSpPr/>
          <p:nvPr/>
        </p:nvSpPr>
        <p:spPr>
          <a:xfrm>
            <a:off x="5153026" y="2408427"/>
            <a:ext cx="445008" cy="146428"/>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19" name="Right Arrow 18"/>
          <p:cNvSpPr/>
          <p:nvPr/>
        </p:nvSpPr>
        <p:spPr>
          <a:xfrm>
            <a:off x="5153026" y="3739771"/>
            <a:ext cx="445008" cy="146428"/>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pic>
        <p:nvPicPr>
          <p:cNvPr id="3" name="Picture 2"/>
          <p:cNvPicPr>
            <a:picLocks noChangeAspect="1"/>
          </p:cNvPicPr>
          <p:nvPr/>
        </p:nvPicPr>
        <p:blipFill>
          <a:blip r:embed="rId5"/>
          <a:stretch>
            <a:fillRect/>
          </a:stretch>
        </p:blipFill>
        <p:spPr>
          <a:xfrm>
            <a:off x="-9525" y="-26709"/>
            <a:ext cx="9182100" cy="6871669"/>
          </a:xfrm>
          <a:prstGeom prst="rect">
            <a:avLst/>
          </a:prstGeom>
        </p:spPr>
      </p:pic>
    </p:spTree>
    <p:extLst>
      <p:ext uri="{BB962C8B-B14F-4D97-AF65-F5344CB8AC3E}">
        <p14:creationId xmlns:p14="http://schemas.microsoft.com/office/powerpoint/2010/main" val="8978499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512353" y="2057400"/>
            <a:ext cx="8042275" cy="4343400"/>
          </a:xfrm>
        </p:spPr>
        <p:txBody>
          <a:bodyPr/>
          <a:lstStyle/>
          <a:p>
            <a:pPr marL="342900" marR="0" lvl="0" indent="-342900">
              <a:lnSpc>
                <a:spcPct val="107000"/>
              </a:lnSpc>
              <a:spcBef>
                <a:spcPts val="0"/>
              </a:spcBef>
              <a:spcAft>
                <a:spcPts val="800"/>
              </a:spcAft>
              <a:buClr>
                <a:schemeClr val="tx1">
                  <a:lumMod val="65000"/>
                  <a:lumOff val="35000"/>
                </a:schemeClr>
              </a:buClr>
              <a:buFont typeface="Wingdings" panose="05000000000000000000" pitchFamily="2" charset="2"/>
              <a:buChar char=""/>
              <a:tabLst>
                <a:tab pos="457200" algn="l"/>
              </a:tabLst>
            </a:pPr>
            <a:r>
              <a:rPr lang="en-US" sz="2800" dirty="0">
                <a:ea typeface="Calibri" panose="020F0502020204030204" pitchFamily="34" charset="0"/>
                <a:cs typeface="Times New Roman" panose="02020603050405020304" pitchFamily="18" charset="0"/>
              </a:rPr>
              <a:t> Provides NSF with a concise summary of all of the administrative data about the proposal  </a:t>
            </a:r>
          </a:p>
          <a:p>
            <a:pPr marL="342900" marR="0" lvl="0" indent="-342900">
              <a:lnSpc>
                <a:spcPct val="107000"/>
              </a:lnSpc>
              <a:spcBef>
                <a:spcPts val="0"/>
              </a:spcBef>
              <a:spcAft>
                <a:spcPts val="800"/>
              </a:spcAft>
              <a:buClr>
                <a:schemeClr val="tx1">
                  <a:lumMod val="65000"/>
                  <a:lumOff val="35000"/>
                </a:schemeClr>
              </a:buClr>
              <a:buFont typeface="Wingdings" panose="05000000000000000000" pitchFamily="2" charset="2"/>
              <a:buChar char=""/>
              <a:tabLst>
                <a:tab pos="457200" algn="l"/>
              </a:tabLst>
            </a:pPr>
            <a:r>
              <a:rPr lang="en-US" sz="2800" dirty="0">
                <a:ea typeface="Calibri" panose="020F0502020204030204" pitchFamily="34" charset="0"/>
                <a:cs typeface="Times New Roman" panose="02020603050405020304" pitchFamily="18" charset="0"/>
              </a:rPr>
              <a:t> Certifies that all statements in the proposal are true</a:t>
            </a:r>
          </a:p>
          <a:p>
            <a:pPr marL="342900" marR="0" lvl="0" indent="-342900">
              <a:lnSpc>
                <a:spcPct val="107000"/>
              </a:lnSpc>
              <a:spcBef>
                <a:spcPts val="0"/>
              </a:spcBef>
              <a:spcAft>
                <a:spcPts val="800"/>
              </a:spcAft>
              <a:buClr>
                <a:schemeClr val="tx1">
                  <a:lumMod val="65000"/>
                  <a:lumOff val="35000"/>
                </a:schemeClr>
              </a:buClr>
              <a:buFont typeface="Wingdings" panose="05000000000000000000" pitchFamily="2" charset="2"/>
              <a:buChar char=""/>
              <a:tabLst>
                <a:tab pos="457200" algn="l"/>
              </a:tabLst>
            </a:pPr>
            <a:r>
              <a:rPr lang="en-US" sz="2800" dirty="0">
                <a:ea typeface="Calibri" panose="020F0502020204030204" pitchFamily="34" charset="0"/>
                <a:cs typeface="Times New Roman" panose="02020603050405020304" pitchFamily="18" charset="0"/>
              </a:rPr>
              <a:t> Certifies that the college is following the appropriate federal grant regulations</a:t>
            </a:r>
          </a:p>
          <a:p>
            <a:pPr marL="342900" marR="0" lvl="0" indent="-342900">
              <a:lnSpc>
                <a:spcPct val="107000"/>
              </a:lnSpc>
              <a:spcBef>
                <a:spcPts val="0"/>
              </a:spcBef>
              <a:spcAft>
                <a:spcPts val="800"/>
              </a:spcAft>
              <a:buClr>
                <a:schemeClr val="tx1">
                  <a:lumMod val="65000"/>
                  <a:lumOff val="35000"/>
                </a:schemeClr>
              </a:buClr>
              <a:buFont typeface="Wingdings" panose="05000000000000000000" pitchFamily="2" charset="2"/>
              <a:buChar char=""/>
              <a:tabLst>
                <a:tab pos="457200" algn="l"/>
              </a:tabLst>
            </a:pPr>
            <a:r>
              <a:rPr lang="en-US" sz="2800" b="1" dirty="0">
                <a:ea typeface="Calibri" panose="020F0502020204030204" pitchFamily="34" charset="0"/>
                <a:cs typeface="Times New Roman" panose="02020603050405020304" pitchFamily="18" charset="0"/>
              </a:rPr>
              <a:t> Requires</a:t>
            </a:r>
            <a:r>
              <a:rPr lang="en-US" sz="2800" dirty="0">
                <a:ea typeface="Calibri" panose="020F0502020204030204" pitchFamily="34" charset="0"/>
                <a:cs typeface="Times New Roman" panose="02020603050405020304" pitchFamily="18" charset="0"/>
              </a:rPr>
              <a:t> verification “signature” for the institution</a:t>
            </a:r>
          </a:p>
          <a:p>
            <a:endParaRPr lang="en-US" dirty="0"/>
          </a:p>
        </p:txBody>
      </p:sp>
      <p:pic>
        <p:nvPicPr>
          <p:cNvPr id="4" name="Picture 4" descr="Border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25" y="-26709"/>
            <a:ext cx="9220200"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a:xfrm>
            <a:off x="1295400" y="533400"/>
            <a:ext cx="6858000" cy="990600"/>
          </a:xfrm>
          <a:prstGeom prst="roundRect">
            <a:avLst/>
          </a:prstGeom>
          <a:solidFill>
            <a:schemeClr val="tx2">
              <a:lumMod val="90000"/>
              <a:lumOff val="10000"/>
            </a:schemeClr>
          </a:solidFill>
          <a:ln>
            <a:noFill/>
          </a:ln>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6" name="Title 1"/>
          <p:cNvSpPr txBox="1">
            <a:spLocks/>
          </p:cNvSpPr>
          <p:nvPr/>
        </p:nvSpPr>
        <p:spPr>
          <a:xfrm>
            <a:off x="1371600" y="533400"/>
            <a:ext cx="6762751" cy="834932"/>
          </a:xfrm>
          <a:prstGeom prst="rect">
            <a:avLst/>
          </a:prstGeom>
        </p:spPr>
        <p:txBody>
          <a:bodyPr anchor="b"/>
          <a:lstStyle>
            <a:lvl1pPr algn="ctr" defTabSz="914400" rtl="0" eaLnBrk="1" latinLnBrk="0" hangingPunct="1">
              <a:spcBef>
                <a:spcPct val="0"/>
              </a:spcBef>
              <a:buNone/>
              <a:defRPr sz="4600" kern="1200">
                <a:solidFill>
                  <a:schemeClr val="accent1"/>
                </a:solidFill>
                <a:latin typeface="+mj-lt"/>
                <a:ea typeface="+mj-ea"/>
                <a:cs typeface="+mj-cs"/>
              </a:defRPr>
            </a:lvl1pPr>
          </a:lstStyle>
          <a:p>
            <a:pPr fontAlgn="base">
              <a:spcAft>
                <a:spcPct val="0"/>
              </a:spcAft>
              <a:defRPr/>
            </a:pPr>
            <a:r>
              <a:rPr lang="en-US" b="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latin typeface="Calibri" charset="0"/>
              </a:rPr>
              <a:t> </a:t>
            </a:r>
            <a:r>
              <a:rPr lang="en-US" sz="3600" b="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latin typeface="Calibri" charset="0"/>
              </a:rPr>
              <a:t>Cover Sheet</a:t>
            </a:r>
          </a:p>
        </p:txBody>
      </p:sp>
      <p:pic>
        <p:nvPicPr>
          <p:cNvPr id="7" name="Picture 6"/>
          <p:cNvPicPr>
            <a:picLocks noChangeAspect="1"/>
          </p:cNvPicPr>
          <p:nvPr/>
        </p:nvPicPr>
        <p:blipFill>
          <a:blip r:embed="rId3"/>
          <a:stretch>
            <a:fillRect/>
          </a:stretch>
        </p:blipFill>
        <p:spPr>
          <a:xfrm>
            <a:off x="-1" y="-26709"/>
            <a:ext cx="9210675" cy="6885505"/>
          </a:xfrm>
          <a:prstGeom prst="rect">
            <a:avLst/>
          </a:prstGeom>
        </p:spPr>
      </p:pic>
    </p:spTree>
    <p:extLst>
      <p:ext uri="{BB962C8B-B14F-4D97-AF65-F5344CB8AC3E}">
        <p14:creationId xmlns:p14="http://schemas.microsoft.com/office/powerpoint/2010/main" val="2992742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4" descr="Border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5" y="-26709"/>
            <a:ext cx="9220200"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a:xfrm>
            <a:off x="1295400" y="533400"/>
            <a:ext cx="6858000" cy="990600"/>
          </a:xfrm>
          <a:prstGeom prst="roundRect">
            <a:avLst/>
          </a:prstGeom>
          <a:solidFill>
            <a:schemeClr val="tx2">
              <a:lumMod val="90000"/>
              <a:lumOff val="10000"/>
            </a:schemeClr>
          </a:solidFill>
          <a:ln>
            <a:noFill/>
          </a:ln>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6" name="Title 1"/>
          <p:cNvSpPr txBox="1">
            <a:spLocks/>
          </p:cNvSpPr>
          <p:nvPr/>
        </p:nvSpPr>
        <p:spPr>
          <a:xfrm>
            <a:off x="1371600" y="533400"/>
            <a:ext cx="6762751" cy="834932"/>
          </a:xfrm>
          <a:prstGeom prst="rect">
            <a:avLst/>
          </a:prstGeom>
        </p:spPr>
        <p:txBody>
          <a:bodyPr anchor="b"/>
          <a:lstStyle>
            <a:lvl1pPr algn="ctr" defTabSz="914400" rtl="0" eaLnBrk="1" latinLnBrk="0" hangingPunct="1">
              <a:spcBef>
                <a:spcPct val="0"/>
              </a:spcBef>
              <a:buNone/>
              <a:defRPr sz="4600" kern="1200">
                <a:solidFill>
                  <a:schemeClr val="accent1"/>
                </a:solidFill>
                <a:latin typeface="+mj-lt"/>
                <a:ea typeface="+mj-ea"/>
                <a:cs typeface="+mj-cs"/>
              </a:defRPr>
            </a:lvl1pPr>
          </a:lstStyle>
          <a:p>
            <a:pPr fontAlgn="base">
              <a:spcAft>
                <a:spcPct val="0"/>
              </a:spcAft>
              <a:defRPr/>
            </a:pPr>
            <a:r>
              <a:rPr lang="en-US" b="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latin typeface="Calibri" charset="0"/>
              </a:rPr>
              <a:t> </a:t>
            </a:r>
            <a:r>
              <a:rPr lang="en-US" sz="3600" b="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latin typeface="Calibri" charset="0"/>
              </a:rPr>
              <a:t>Cover Sheet</a:t>
            </a:r>
          </a:p>
        </p:txBody>
      </p:sp>
      <p:sp>
        <p:nvSpPr>
          <p:cNvPr id="3" name="TextBox 2"/>
          <p:cNvSpPr txBox="1"/>
          <p:nvPr/>
        </p:nvSpPr>
        <p:spPr>
          <a:xfrm>
            <a:off x="1397494" y="6067782"/>
            <a:ext cx="6406162" cy="584775"/>
          </a:xfrm>
          <a:prstGeom prst="rect">
            <a:avLst/>
          </a:prstGeom>
          <a:noFill/>
        </p:spPr>
        <p:txBody>
          <a:bodyPr wrap="square" rtlCol="0">
            <a:spAutoFit/>
          </a:bodyPr>
          <a:lstStyle/>
          <a:p>
            <a:r>
              <a:rPr lang="en-US" sz="3200" dirty="0"/>
              <a:t>Thereafter, select </a:t>
            </a:r>
            <a:r>
              <a:rPr lang="en-US" sz="3200" dirty="0">
                <a:solidFill>
                  <a:srgbClr val="FF0000"/>
                </a:solidFill>
              </a:rPr>
              <a:t>ATE Projects </a:t>
            </a:r>
          </a:p>
        </p:txBody>
      </p:sp>
      <p:pic>
        <p:nvPicPr>
          <p:cNvPr id="9" name="Content Placeholder 8"/>
          <p:cNvPicPr>
            <a:picLocks noGrp="1" noChangeAspect="1"/>
          </p:cNvPicPr>
          <p:nvPr>
            <p:ph idx="1"/>
          </p:nvPr>
        </p:nvPicPr>
        <p:blipFill>
          <a:blip r:embed="rId4"/>
          <a:stretch>
            <a:fillRect/>
          </a:stretch>
        </p:blipFill>
        <p:spPr>
          <a:xfrm>
            <a:off x="210095" y="1909763"/>
            <a:ext cx="8720633" cy="4023360"/>
          </a:xfrm>
          <a:prstGeom prst="rect">
            <a:avLst/>
          </a:prstGeom>
        </p:spPr>
      </p:pic>
      <p:pic>
        <p:nvPicPr>
          <p:cNvPr id="7" name="Picture 6"/>
          <p:cNvPicPr>
            <a:picLocks noChangeAspect="1"/>
          </p:cNvPicPr>
          <p:nvPr/>
        </p:nvPicPr>
        <p:blipFill>
          <a:blip r:embed="rId5"/>
          <a:stretch>
            <a:fillRect/>
          </a:stretch>
        </p:blipFill>
        <p:spPr>
          <a:xfrm>
            <a:off x="-9525" y="0"/>
            <a:ext cx="9158941" cy="6858000"/>
          </a:xfrm>
          <a:prstGeom prst="rect">
            <a:avLst/>
          </a:prstGeom>
        </p:spPr>
      </p:pic>
    </p:spTree>
    <p:extLst>
      <p:ext uri="{BB962C8B-B14F-4D97-AF65-F5344CB8AC3E}">
        <p14:creationId xmlns:p14="http://schemas.microsoft.com/office/powerpoint/2010/main" val="7003616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4" descr="Border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25" y="-26709"/>
            <a:ext cx="9220200"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a:xfrm>
            <a:off x="1295400" y="533400"/>
            <a:ext cx="6858000" cy="990600"/>
          </a:xfrm>
          <a:prstGeom prst="roundRect">
            <a:avLst/>
          </a:prstGeom>
          <a:solidFill>
            <a:schemeClr val="tx2">
              <a:lumMod val="90000"/>
              <a:lumOff val="10000"/>
            </a:schemeClr>
          </a:solidFill>
          <a:ln>
            <a:noFill/>
          </a:ln>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6" name="Title 1"/>
          <p:cNvSpPr txBox="1">
            <a:spLocks/>
          </p:cNvSpPr>
          <p:nvPr/>
        </p:nvSpPr>
        <p:spPr>
          <a:xfrm>
            <a:off x="1371600" y="533400"/>
            <a:ext cx="6762751" cy="834932"/>
          </a:xfrm>
          <a:prstGeom prst="rect">
            <a:avLst/>
          </a:prstGeom>
        </p:spPr>
        <p:txBody>
          <a:bodyPr anchor="b"/>
          <a:lstStyle>
            <a:lvl1pPr algn="ctr" defTabSz="914400" rtl="0" eaLnBrk="1" latinLnBrk="0" hangingPunct="1">
              <a:spcBef>
                <a:spcPct val="0"/>
              </a:spcBef>
              <a:buNone/>
              <a:defRPr sz="4600" kern="1200">
                <a:solidFill>
                  <a:schemeClr val="accent1"/>
                </a:solidFill>
                <a:latin typeface="+mj-lt"/>
                <a:ea typeface="+mj-ea"/>
                <a:cs typeface="+mj-cs"/>
              </a:defRPr>
            </a:lvl1pPr>
          </a:lstStyle>
          <a:p>
            <a:pPr fontAlgn="base">
              <a:spcAft>
                <a:spcPct val="0"/>
              </a:spcAft>
              <a:defRPr/>
            </a:pPr>
            <a:r>
              <a:rPr lang="en-US" b="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latin typeface="Calibri" charset="0"/>
              </a:rPr>
              <a:t> </a:t>
            </a:r>
            <a:r>
              <a:rPr lang="en-US" sz="3600" b="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latin typeface="Calibri" charset="0"/>
              </a:rPr>
              <a:t>Cover Sheet</a:t>
            </a:r>
          </a:p>
        </p:txBody>
      </p:sp>
      <p:pic>
        <p:nvPicPr>
          <p:cNvPr id="7" name="Content Placeholder 6"/>
          <p:cNvPicPr>
            <a:picLocks noGrp="1" noChangeAspect="1"/>
          </p:cNvPicPr>
          <p:nvPr>
            <p:ph idx="1"/>
          </p:nvPr>
        </p:nvPicPr>
        <p:blipFill>
          <a:blip r:embed="rId3"/>
          <a:stretch>
            <a:fillRect/>
          </a:stretch>
        </p:blipFill>
        <p:spPr>
          <a:xfrm>
            <a:off x="2209800" y="1870075"/>
            <a:ext cx="6724316" cy="3677213"/>
          </a:xfrm>
          <a:prstGeom prst="rect">
            <a:avLst/>
          </a:prstGeom>
        </p:spPr>
      </p:pic>
      <p:sp>
        <p:nvSpPr>
          <p:cNvPr id="9" name="TextBox 8"/>
          <p:cNvSpPr txBox="1"/>
          <p:nvPr/>
        </p:nvSpPr>
        <p:spPr>
          <a:xfrm>
            <a:off x="228600" y="2819400"/>
            <a:ext cx="2514600" cy="2677656"/>
          </a:xfrm>
          <a:prstGeom prst="rect">
            <a:avLst/>
          </a:prstGeom>
          <a:noFill/>
        </p:spPr>
        <p:txBody>
          <a:bodyPr wrap="square" rtlCol="0">
            <a:spAutoFit/>
          </a:bodyPr>
          <a:lstStyle/>
          <a:p>
            <a:r>
              <a:rPr lang="en-US" sz="2800" dirty="0"/>
              <a:t>Enter your campus location if not the same as the Awardee Organization</a:t>
            </a:r>
          </a:p>
        </p:txBody>
      </p:sp>
      <p:sp>
        <p:nvSpPr>
          <p:cNvPr id="10" name="Shape 172"/>
          <p:cNvSpPr/>
          <p:nvPr/>
        </p:nvSpPr>
        <p:spPr>
          <a:xfrm>
            <a:off x="2209800" y="2665958"/>
            <a:ext cx="204225" cy="122917"/>
          </a:xfrm>
          <a:prstGeom prst="homePlate">
            <a:avLst>
              <a:gd name="adj" fmla="val 50000"/>
            </a:avLst>
          </a:prstGeom>
          <a:solidFill>
            <a:srgbClr val="0000FF"/>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3" name="Picture 2"/>
          <p:cNvPicPr>
            <a:picLocks noChangeAspect="1"/>
          </p:cNvPicPr>
          <p:nvPr/>
        </p:nvPicPr>
        <p:blipFill>
          <a:blip r:embed="rId4"/>
          <a:stretch>
            <a:fillRect/>
          </a:stretch>
        </p:blipFill>
        <p:spPr>
          <a:xfrm>
            <a:off x="-9526" y="-24984"/>
            <a:ext cx="9153525" cy="6882984"/>
          </a:xfrm>
          <a:prstGeom prst="rect">
            <a:avLst/>
          </a:prstGeom>
        </p:spPr>
      </p:pic>
    </p:spTree>
    <p:extLst>
      <p:ext uri="{BB962C8B-B14F-4D97-AF65-F5344CB8AC3E}">
        <p14:creationId xmlns:p14="http://schemas.microsoft.com/office/powerpoint/2010/main" val="35920480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4" descr="Border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25" y="-26709"/>
            <a:ext cx="9220200"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a:xfrm>
            <a:off x="1295400" y="533400"/>
            <a:ext cx="6858000" cy="990600"/>
          </a:xfrm>
          <a:prstGeom prst="roundRect">
            <a:avLst/>
          </a:prstGeom>
          <a:solidFill>
            <a:schemeClr val="tx2">
              <a:lumMod val="90000"/>
              <a:lumOff val="10000"/>
            </a:schemeClr>
          </a:solidFill>
          <a:ln>
            <a:noFill/>
          </a:ln>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6" name="Title 1"/>
          <p:cNvSpPr txBox="1">
            <a:spLocks/>
          </p:cNvSpPr>
          <p:nvPr/>
        </p:nvSpPr>
        <p:spPr>
          <a:xfrm>
            <a:off x="1371600" y="533400"/>
            <a:ext cx="6762751" cy="834932"/>
          </a:xfrm>
          <a:prstGeom prst="rect">
            <a:avLst/>
          </a:prstGeom>
        </p:spPr>
        <p:txBody>
          <a:bodyPr anchor="b"/>
          <a:lstStyle>
            <a:lvl1pPr algn="ctr" defTabSz="914400" rtl="0" eaLnBrk="1" latinLnBrk="0" hangingPunct="1">
              <a:spcBef>
                <a:spcPct val="0"/>
              </a:spcBef>
              <a:buNone/>
              <a:defRPr sz="4600" kern="1200">
                <a:solidFill>
                  <a:schemeClr val="accent1"/>
                </a:solidFill>
                <a:latin typeface="+mj-lt"/>
                <a:ea typeface="+mj-ea"/>
                <a:cs typeface="+mj-cs"/>
              </a:defRPr>
            </a:lvl1pPr>
          </a:lstStyle>
          <a:p>
            <a:pPr fontAlgn="base">
              <a:spcAft>
                <a:spcPct val="0"/>
              </a:spcAft>
              <a:defRPr/>
            </a:pPr>
            <a:r>
              <a:rPr lang="en-US" b="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latin typeface="Calibri" charset="0"/>
              </a:rPr>
              <a:t> </a:t>
            </a:r>
            <a:r>
              <a:rPr lang="en-US" sz="3600" b="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latin typeface="Calibri" charset="0"/>
              </a:rPr>
              <a:t>Cover Sheet</a:t>
            </a:r>
          </a:p>
        </p:txBody>
      </p:sp>
      <p:sp>
        <p:nvSpPr>
          <p:cNvPr id="9" name="TextBox 8"/>
          <p:cNvSpPr txBox="1"/>
          <p:nvPr/>
        </p:nvSpPr>
        <p:spPr>
          <a:xfrm>
            <a:off x="1066798" y="1923504"/>
            <a:ext cx="8686800" cy="4524315"/>
          </a:xfrm>
          <a:prstGeom prst="rect">
            <a:avLst/>
          </a:prstGeom>
          <a:noFill/>
        </p:spPr>
        <p:txBody>
          <a:bodyPr wrap="square" rtlCol="0">
            <a:spAutoFit/>
          </a:bodyPr>
          <a:lstStyle/>
          <a:p>
            <a:r>
              <a:rPr lang="en-US" sz="3200" dirty="0"/>
              <a:t>Select RESEARCH not RAPID or EAGER</a:t>
            </a:r>
          </a:p>
          <a:p>
            <a:r>
              <a:rPr lang="en-US" sz="3200" dirty="0"/>
              <a:t>as Funding Mechanism</a:t>
            </a:r>
          </a:p>
          <a:p>
            <a:endParaRPr lang="en-US" sz="3200" dirty="0"/>
          </a:p>
          <a:p>
            <a:r>
              <a:rPr lang="en-US" sz="3200" dirty="0"/>
              <a:t>Select Beginning Investigator if </a:t>
            </a:r>
          </a:p>
          <a:p>
            <a:r>
              <a:rPr lang="en-US" sz="3200" dirty="0"/>
              <a:t>1</a:t>
            </a:r>
            <a:r>
              <a:rPr lang="en-US" sz="3200" baseline="30000" dirty="0"/>
              <a:t>st</a:t>
            </a:r>
            <a:r>
              <a:rPr lang="en-US" sz="3200" dirty="0"/>
              <a:t>-time Principal Investigator</a:t>
            </a:r>
          </a:p>
          <a:p>
            <a:endParaRPr lang="en-US" sz="3200" dirty="0"/>
          </a:p>
          <a:p>
            <a:r>
              <a:rPr lang="en-US" sz="3200" dirty="0"/>
              <a:t>Be realistic about project length  </a:t>
            </a:r>
          </a:p>
          <a:p>
            <a:endParaRPr lang="en-US" sz="3200" dirty="0"/>
          </a:p>
          <a:p>
            <a:r>
              <a:rPr lang="en-US" sz="3200" dirty="0"/>
              <a:t>Be careful of total amount of request</a:t>
            </a:r>
          </a:p>
        </p:txBody>
      </p:sp>
      <p:pic>
        <p:nvPicPr>
          <p:cNvPr id="8" name="Picture 7" descr="Figuras e iconas - letra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518" y="1939244"/>
            <a:ext cx="546813" cy="548640"/>
          </a:xfrm>
          <a:prstGeom prst="rect">
            <a:avLst/>
          </a:prstGeom>
        </p:spPr>
      </p:pic>
      <p:pic>
        <p:nvPicPr>
          <p:cNvPr id="11" name="Picture 10" descr="Figuras e iconas - letra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717" y="3352810"/>
            <a:ext cx="546813" cy="548640"/>
          </a:xfrm>
          <a:prstGeom prst="rect">
            <a:avLst/>
          </a:prstGeom>
        </p:spPr>
      </p:pic>
      <p:pic>
        <p:nvPicPr>
          <p:cNvPr id="10" name="Picture 9" descr="Figuras e iconas - letra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518" y="4914294"/>
            <a:ext cx="546813" cy="548640"/>
          </a:xfrm>
          <a:prstGeom prst="rect">
            <a:avLst/>
          </a:prstGeom>
        </p:spPr>
      </p:pic>
      <p:pic>
        <p:nvPicPr>
          <p:cNvPr id="12" name="Picture 11" descr="Figuras e iconas - letra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9985" y="5881703"/>
            <a:ext cx="546813" cy="548640"/>
          </a:xfrm>
          <a:prstGeom prst="rect">
            <a:avLst/>
          </a:prstGeom>
        </p:spPr>
      </p:pic>
      <p:pic>
        <p:nvPicPr>
          <p:cNvPr id="3" name="Picture 2"/>
          <p:cNvPicPr>
            <a:picLocks noChangeAspect="1"/>
          </p:cNvPicPr>
          <p:nvPr/>
        </p:nvPicPr>
        <p:blipFill>
          <a:blip r:embed="rId4"/>
          <a:stretch>
            <a:fillRect/>
          </a:stretch>
        </p:blipFill>
        <p:spPr>
          <a:xfrm>
            <a:off x="-9525" y="-60437"/>
            <a:ext cx="9220200" cy="6952692"/>
          </a:xfrm>
          <a:prstGeom prst="rect">
            <a:avLst/>
          </a:prstGeom>
        </p:spPr>
      </p:pic>
    </p:spTree>
    <p:extLst>
      <p:ext uri="{BB962C8B-B14F-4D97-AF65-F5344CB8AC3E}">
        <p14:creationId xmlns:p14="http://schemas.microsoft.com/office/powerpoint/2010/main" val="23692014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Border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25413"/>
            <a:ext cx="9144000" cy="923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a:xfrm>
            <a:off x="1403060" y="810000"/>
            <a:ext cx="6762751" cy="834932"/>
          </a:xfrm>
          <a:prstGeom prst="rect">
            <a:avLst/>
          </a:prstGeom>
        </p:spPr>
        <p:txBody>
          <a:bodyPr anchor="b"/>
          <a:lstStyle>
            <a:lvl1pPr algn="ctr" defTabSz="914400" rtl="0" eaLnBrk="1" latinLnBrk="0" hangingPunct="1">
              <a:spcBef>
                <a:spcPct val="0"/>
              </a:spcBef>
              <a:buNone/>
              <a:defRPr sz="4600" kern="1200">
                <a:solidFill>
                  <a:schemeClr val="accent1"/>
                </a:solidFill>
                <a:latin typeface="+mj-lt"/>
                <a:ea typeface="+mj-ea"/>
                <a:cs typeface="+mj-cs"/>
              </a:defRPr>
            </a:lvl1pPr>
          </a:lstStyle>
          <a:p>
            <a:pPr fontAlgn="base">
              <a:spcAft>
                <a:spcPct val="0"/>
              </a:spcAft>
              <a:defRPr/>
            </a:pPr>
            <a:r>
              <a:rPr lang="en-US" b="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latin typeface="Calibri" charset="0"/>
              </a:rPr>
              <a:t> </a:t>
            </a:r>
          </a:p>
        </p:txBody>
      </p:sp>
      <p:sp>
        <p:nvSpPr>
          <p:cNvPr id="3" name="Left Arrow 2"/>
          <p:cNvSpPr/>
          <p:nvPr/>
        </p:nvSpPr>
        <p:spPr>
          <a:xfrm>
            <a:off x="8001000" y="1227466"/>
            <a:ext cx="597189" cy="457200"/>
          </a:xfrm>
          <a:prstGeom prst="leftArrow">
            <a:avLst/>
          </a:prstGeom>
          <a:solidFill>
            <a:schemeClr val="accent1">
              <a:lumMod val="75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Box 3"/>
          <p:cNvSpPr txBox="1"/>
          <p:nvPr/>
        </p:nvSpPr>
        <p:spPr>
          <a:xfrm>
            <a:off x="228600" y="2133600"/>
            <a:ext cx="2133600" cy="707886"/>
          </a:xfrm>
          <a:prstGeom prst="rect">
            <a:avLst/>
          </a:prstGeom>
          <a:noFill/>
        </p:spPr>
        <p:txBody>
          <a:bodyPr wrap="square" rtlCol="0">
            <a:spAutoFit/>
          </a:bodyPr>
          <a:lstStyle/>
          <a:p>
            <a:pPr algn="ctr"/>
            <a:r>
              <a:rPr lang="en-US" sz="2000" b="1" dirty="0">
                <a:solidFill>
                  <a:schemeClr val="accent1"/>
                </a:solidFill>
                <a:latin typeface="+mj-lt"/>
              </a:rPr>
              <a:t>Sample Cover Sheet p. 1</a:t>
            </a:r>
          </a:p>
        </p:txBody>
      </p:sp>
      <p:pic>
        <p:nvPicPr>
          <p:cNvPr id="8" name="Shape 179"/>
          <p:cNvPicPr preferRelativeResize="0"/>
          <p:nvPr/>
        </p:nvPicPr>
        <p:blipFill>
          <a:blip r:embed="rId4">
            <a:alphaModFix/>
          </a:blip>
          <a:stretch>
            <a:fillRect/>
          </a:stretch>
        </p:blipFill>
        <p:spPr>
          <a:xfrm>
            <a:off x="2561504" y="457200"/>
            <a:ext cx="5439496" cy="6248400"/>
          </a:xfrm>
          <a:prstGeom prst="rect">
            <a:avLst/>
          </a:prstGeom>
          <a:noFill/>
          <a:ln>
            <a:noFill/>
          </a:ln>
        </p:spPr>
      </p:pic>
      <p:pic>
        <p:nvPicPr>
          <p:cNvPr id="2" name="Picture 1"/>
          <p:cNvPicPr>
            <a:picLocks noChangeAspect="1"/>
          </p:cNvPicPr>
          <p:nvPr/>
        </p:nvPicPr>
        <p:blipFill>
          <a:blip r:embed="rId5"/>
          <a:stretch>
            <a:fillRect/>
          </a:stretch>
        </p:blipFill>
        <p:spPr>
          <a:xfrm>
            <a:off x="0" y="-125413"/>
            <a:ext cx="9144000" cy="7007412"/>
          </a:xfrm>
          <a:prstGeom prst="rect">
            <a:avLst/>
          </a:prstGeom>
        </p:spPr>
      </p:pic>
    </p:spTree>
    <p:extLst>
      <p:ext uri="{BB962C8B-B14F-4D97-AF65-F5344CB8AC3E}">
        <p14:creationId xmlns:p14="http://schemas.microsoft.com/office/powerpoint/2010/main" val="1695822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Border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25413"/>
            <a:ext cx="9144000" cy="923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a:xfrm>
            <a:off x="1403060" y="810000"/>
            <a:ext cx="6762751" cy="834932"/>
          </a:xfrm>
          <a:prstGeom prst="rect">
            <a:avLst/>
          </a:prstGeom>
        </p:spPr>
        <p:txBody>
          <a:bodyPr anchor="b"/>
          <a:lstStyle>
            <a:lvl1pPr algn="ctr" defTabSz="914400" rtl="0" eaLnBrk="1" latinLnBrk="0" hangingPunct="1">
              <a:spcBef>
                <a:spcPct val="0"/>
              </a:spcBef>
              <a:buNone/>
              <a:defRPr sz="4600" kern="1200">
                <a:solidFill>
                  <a:schemeClr val="accent1"/>
                </a:solidFill>
                <a:latin typeface="+mj-lt"/>
                <a:ea typeface="+mj-ea"/>
                <a:cs typeface="+mj-cs"/>
              </a:defRPr>
            </a:lvl1pPr>
          </a:lstStyle>
          <a:p>
            <a:pPr fontAlgn="base">
              <a:spcAft>
                <a:spcPct val="0"/>
              </a:spcAft>
              <a:defRPr/>
            </a:pPr>
            <a:r>
              <a:rPr lang="en-US" b="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latin typeface="Calibri" charset="0"/>
              </a:rPr>
              <a:t> </a:t>
            </a:r>
          </a:p>
        </p:txBody>
      </p:sp>
      <p:pic>
        <p:nvPicPr>
          <p:cNvPr id="8" name="Shape 186"/>
          <p:cNvPicPr preferRelativeResize="0"/>
          <p:nvPr/>
        </p:nvPicPr>
        <p:blipFill>
          <a:blip r:embed="rId4">
            <a:alphaModFix/>
          </a:blip>
          <a:stretch>
            <a:fillRect/>
          </a:stretch>
        </p:blipFill>
        <p:spPr>
          <a:xfrm>
            <a:off x="4525621" y="609600"/>
            <a:ext cx="4618379" cy="5950216"/>
          </a:xfrm>
          <a:prstGeom prst="rect">
            <a:avLst/>
          </a:prstGeom>
          <a:noFill/>
          <a:ln>
            <a:noFill/>
          </a:ln>
        </p:spPr>
      </p:pic>
      <p:pic>
        <p:nvPicPr>
          <p:cNvPr id="9" name="Shape 187"/>
          <p:cNvPicPr preferRelativeResize="0"/>
          <p:nvPr/>
        </p:nvPicPr>
        <p:blipFill>
          <a:blip r:embed="rId5">
            <a:alphaModFix/>
          </a:blip>
          <a:stretch>
            <a:fillRect/>
          </a:stretch>
        </p:blipFill>
        <p:spPr>
          <a:xfrm>
            <a:off x="152400" y="609600"/>
            <a:ext cx="4477942" cy="5698922"/>
          </a:xfrm>
          <a:prstGeom prst="rect">
            <a:avLst/>
          </a:prstGeom>
          <a:noFill/>
          <a:ln>
            <a:noFill/>
          </a:ln>
        </p:spPr>
      </p:pic>
      <p:sp>
        <p:nvSpPr>
          <p:cNvPr id="4" name="Rounded Rectangle 3"/>
          <p:cNvSpPr/>
          <p:nvPr/>
        </p:nvSpPr>
        <p:spPr>
          <a:xfrm>
            <a:off x="4572000" y="5715000"/>
            <a:ext cx="4495800" cy="914400"/>
          </a:xfrm>
          <a:prstGeom prst="roundRect">
            <a:avLst/>
          </a:prstGeom>
          <a:noFill/>
          <a:ln w="762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6"/>
          <a:stretch>
            <a:fillRect/>
          </a:stretch>
        </p:blipFill>
        <p:spPr>
          <a:xfrm>
            <a:off x="0" y="-125412"/>
            <a:ext cx="9144000" cy="7024610"/>
          </a:xfrm>
          <a:prstGeom prst="rect">
            <a:avLst/>
          </a:prstGeom>
        </p:spPr>
      </p:pic>
    </p:spTree>
    <p:extLst>
      <p:ext uri="{BB962C8B-B14F-4D97-AF65-F5344CB8AC3E}">
        <p14:creationId xmlns:p14="http://schemas.microsoft.com/office/powerpoint/2010/main" val="7413991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Border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5413"/>
            <a:ext cx="9220200" cy="149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1143000" y="381000"/>
            <a:ext cx="6858000" cy="762000"/>
          </a:xfrm>
          <a:prstGeom prst="roundRect">
            <a:avLst/>
          </a:prstGeom>
          <a:solidFill>
            <a:schemeClr val="tx2">
              <a:lumMod val="90000"/>
              <a:lumOff val="10000"/>
            </a:schemeClr>
          </a:solidFill>
          <a:ln>
            <a:noFill/>
          </a:ln>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7" name="Title 1"/>
          <p:cNvSpPr txBox="1">
            <a:spLocks/>
          </p:cNvSpPr>
          <p:nvPr/>
        </p:nvSpPr>
        <p:spPr>
          <a:xfrm>
            <a:off x="1219200" y="381000"/>
            <a:ext cx="6762751" cy="762000"/>
          </a:xfrm>
          <a:prstGeom prst="rect">
            <a:avLst/>
          </a:prstGeom>
        </p:spPr>
        <p:txBody>
          <a:bodyPr anchor="b"/>
          <a:lstStyle>
            <a:lvl1pPr algn="ctr" defTabSz="914400" rtl="0" eaLnBrk="1" latinLnBrk="0" hangingPunct="1">
              <a:spcBef>
                <a:spcPct val="0"/>
              </a:spcBef>
              <a:buNone/>
              <a:defRPr sz="4600" kern="1200">
                <a:solidFill>
                  <a:schemeClr val="accent1"/>
                </a:solidFill>
                <a:latin typeface="+mj-lt"/>
                <a:ea typeface="+mj-ea"/>
                <a:cs typeface="+mj-cs"/>
              </a:defRPr>
            </a:lvl1pPr>
          </a:lstStyle>
          <a:p>
            <a:pPr fontAlgn="base">
              <a:spcAft>
                <a:spcPct val="0"/>
              </a:spcAft>
              <a:defRPr/>
            </a:pPr>
            <a:r>
              <a:rPr lang="en-US" b="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latin typeface="Calibri" charset="0"/>
              </a:rPr>
              <a:t> Welcome &amp; Introductions</a:t>
            </a:r>
          </a:p>
        </p:txBody>
      </p:sp>
      <p:sp>
        <p:nvSpPr>
          <p:cNvPr id="11" name="Rectangle 10"/>
          <p:cNvSpPr/>
          <p:nvPr/>
        </p:nvSpPr>
        <p:spPr>
          <a:xfrm>
            <a:off x="1524000" y="1752600"/>
            <a:ext cx="6400800" cy="1138773"/>
          </a:xfrm>
          <a:prstGeom prst="rect">
            <a:avLst/>
          </a:prstGeom>
        </p:spPr>
        <p:txBody>
          <a:bodyPr wrap="square">
            <a:spAutoFit/>
          </a:bodyPr>
          <a:lstStyle/>
          <a:p>
            <a:r>
              <a:rPr lang="en-US" b="1" dirty="0">
                <a:solidFill>
                  <a:srgbClr val="758085">
                    <a:lumMod val="50000"/>
                  </a:srgbClr>
                </a:solidFill>
                <a:latin typeface="Calibri" pitchFamily="34" charset="0"/>
              </a:rPr>
              <a:t>Elaine Craft, Principal Investigator</a:t>
            </a:r>
            <a:endParaRPr lang="en-US" dirty="0">
              <a:solidFill>
                <a:srgbClr val="758085">
                  <a:lumMod val="50000"/>
                </a:srgbClr>
              </a:solidFill>
              <a:latin typeface="Calibri" pitchFamily="34" charset="0"/>
            </a:endParaRPr>
          </a:p>
          <a:p>
            <a:r>
              <a:rPr lang="en-US" b="1" dirty="0">
                <a:solidFill>
                  <a:srgbClr val="758085">
                    <a:lumMod val="50000"/>
                  </a:srgbClr>
                </a:solidFill>
                <a:latin typeface="Calibri" pitchFamily="34" charset="0"/>
              </a:rPr>
              <a:t>Mentor-Connect: Leadership Development and Outreach for ATE </a:t>
            </a:r>
            <a:endParaRPr lang="en-US" dirty="0">
              <a:solidFill>
                <a:srgbClr val="758085">
                  <a:lumMod val="50000"/>
                </a:srgbClr>
              </a:solidFill>
              <a:latin typeface="Calibri" pitchFamily="34" charset="0"/>
            </a:endParaRPr>
          </a:p>
          <a:p>
            <a:r>
              <a:rPr lang="en-US" sz="1600" dirty="0">
                <a:solidFill>
                  <a:srgbClr val="758085">
                    <a:lumMod val="50000"/>
                  </a:srgbClr>
                </a:solidFill>
                <a:latin typeface="Calibri" pitchFamily="34" charset="0"/>
              </a:rPr>
              <a:t>Florence-Darlington Technical College, SCATE Center of Excellence</a:t>
            </a:r>
          </a:p>
          <a:p>
            <a:r>
              <a:rPr lang="en-US" sz="1600" dirty="0">
                <a:solidFill>
                  <a:srgbClr val="758085">
                    <a:lumMod val="50000"/>
                  </a:srgbClr>
                </a:solidFill>
                <a:latin typeface="Calibri" pitchFamily="34" charset="0"/>
              </a:rPr>
              <a:t>Email: </a:t>
            </a:r>
            <a:r>
              <a:rPr lang="en-US" sz="1600" dirty="0">
                <a:solidFill>
                  <a:srgbClr val="758085">
                    <a:lumMod val="50000"/>
                  </a:srgbClr>
                </a:solidFill>
                <a:latin typeface="Calibri" pitchFamily="34" charset="0"/>
                <a:hlinkClick r:id="rId3"/>
              </a:rPr>
              <a:t>Elaine.craft@fdtc.edu</a:t>
            </a:r>
            <a:r>
              <a:rPr lang="en-US" sz="1600" dirty="0">
                <a:solidFill>
                  <a:srgbClr val="758085">
                    <a:lumMod val="50000"/>
                  </a:srgbClr>
                </a:solidFill>
                <a:latin typeface="Calibri" pitchFamily="34" charset="0"/>
              </a:rPr>
              <a:t> </a:t>
            </a:r>
            <a:endParaRPr lang="en-US" sz="1600" dirty="0">
              <a:solidFill>
                <a:srgbClr val="2A1C3B"/>
              </a:solidFill>
              <a:latin typeface="Calibri" pitchFamily="34" charset="0"/>
            </a:endParaRPr>
          </a:p>
        </p:txBody>
      </p:sp>
      <p:sp>
        <p:nvSpPr>
          <p:cNvPr id="12" name="Rectangle 11"/>
          <p:cNvSpPr/>
          <p:nvPr/>
        </p:nvSpPr>
        <p:spPr>
          <a:xfrm>
            <a:off x="1523999" y="3249920"/>
            <a:ext cx="6629400" cy="1354217"/>
          </a:xfrm>
          <a:prstGeom prst="rect">
            <a:avLst/>
          </a:prstGeom>
        </p:spPr>
        <p:txBody>
          <a:bodyPr wrap="square">
            <a:spAutoFit/>
          </a:bodyPr>
          <a:lstStyle/>
          <a:p>
            <a:r>
              <a:rPr lang="en-US" b="1" dirty="0">
                <a:solidFill>
                  <a:srgbClr val="2A1C3B"/>
                </a:solidFill>
                <a:latin typeface="Calibri" pitchFamily="34" charset="0"/>
              </a:rPr>
              <a:t>Ellen Hause, Co-Principal Investigator</a:t>
            </a:r>
            <a:endParaRPr lang="en-US" dirty="0">
              <a:solidFill>
                <a:srgbClr val="2A1C3B"/>
              </a:solidFill>
              <a:latin typeface="Calibri" pitchFamily="34" charset="0"/>
            </a:endParaRPr>
          </a:p>
          <a:p>
            <a:r>
              <a:rPr lang="en-US" b="1" dirty="0">
                <a:solidFill>
                  <a:srgbClr val="2A1C3B"/>
                </a:solidFill>
                <a:latin typeface="Calibri" pitchFamily="34" charset="0"/>
              </a:rPr>
              <a:t>Mentor-Connect: Leadership Development and Outreach for ATE </a:t>
            </a:r>
            <a:endParaRPr lang="en-US" dirty="0">
              <a:solidFill>
                <a:srgbClr val="2A1C3B"/>
              </a:solidFill>
              <a:latin typeface="Calibri" pitchFamily="34" charset="0"/>
            </a:endParaRPr>
          </a:p>
          <a:p>
            <a:r>
              <a:rPr lang="en-US" sz="1600" dirty="0">
                <a:solidFill>
                  <a:srgbClr val="2A1C3B"/>
                </a:solidFill>
                <a:latin typeface="Calibri" pitchFamily="34" charset="0"/>
              </a:rPr>
              <a:t>Program Director, Academic and Student Success</a:t>
            </a:r>
          </a:p>
          <a:p>
            <a:r>
              <a:rPr lang="en-US" sz="1600" dirty="0">
                <a:solidFill>
                  <a:srgbClr val="2A1C3B"/>
                </a:solidFill>
                <a:latin typeface="Calibri" pitchFamily="34" charset="0"/>
              </a:rPr>
              <a:t>Email: </a:t>
            </a:r>
            <a:r>
              <a:rPr lang="en-US" sz="1600" dirty="0">
                <a:solidFill>
                  <a:srgbClr val="2A1C3B"/>
                </a:solidFill>
                <a:latin typeface="Calibri" pitchFamily="34" charset="0"/>
                <a:hlinkClick r:id="rId4"/>
              </a:rPr>
              <a:t>ehause@aacc.nche.edu</a:t>
            </a:r>
            <a:r>
              <a:rPr lang="en-US" sz="1600" dirty="0">
                <a:solidFill>
                  <a:srgbClr val="2A1C3B"/>
                </a:solidFill>
                <a:latin typeface="Calibri" pitchFamily="34" charset="0"/>
              </a:rPr>
              <a:t> </a:t>
            </a:r>
            <a:endParaRPr lang="en-US" sz="1400" dirty="0">
              <a:solidFill>
                <a:prstClr val="black"/>
              </a:solidFill>
              <a:latin typeface="Calibri" pitchFamily="34" charset="0"/>
            </a:endParaRPr>
          </a:p>
          <a:p>
            <a:endParaRPr lang="en-US" sz="1400" dirty="0">
              <a:solidFill>
                <a:prstClr val="black"/>
              </a:solidFill>
              <a:latin typeface="Calibri" pitchFamily="34" charset="0"/>
            </a:endParaRPr>
          </a:p>
        </p:txBody>
      </p:sp>
      <p:sp>
        <p:nvSpPr>
          <p:cNvPr id="13" name="Rectangle 12"/>
          <p:cNvSpPr/>
          <p:nvPr/>
        </p:nvSpPr>
        <p:spPr>
          <a:xfrm>
            <a:off x="1524000" y="4648200"/>
            <a:ext cx="6629400" cy="1600438"/>
          </a:xfrm>
          <a:prstGeom prst="rect">
            <a:avLst/>
          </a:prstGeom>
        </p:spPr>
        <p:txBody>
          <a:bodyPr wrap="square">
            <a:spAutoFit/>
          </a:bodyPr>
          <a:lstStyle/>
          <a:p>
            <a:r>
              <a:rPr lang="en-US" b="1" dirty="0">
                <a:solidFill>
                  <a:srgbClr val="2A1C3B"/>
                </a:solidFill>
                <a:latin typeface="Calibri" pitchFamily="34" charset="0"/>
              </a:rPr>
              <a:t>Emery DeWitt, Project Manager/Co-Principal Investigator Mentor-Connect: Leadership Development and Outreach for ATE </a:t>
            </a:r>
            <a:endParaRPr lang="en-US" dirty="0">
              <a:solidFill>
                <a:srgbClr val="2A1C3B"/>
              </a:solidFill>
              <a:latin typeface="Calibri" pitchFamily="34" charset="0"/>
            </a:endParaRPr>
          </a:p>
          <a:p>
            <a:r>
              <a:rPr lang="en-US" sz="1600" dirty="0">
                <a:solidFill>
                  <a:srgbClr val="2A1C3B"/>
                </a:solidFill>
                <a:latin typeface="Calibri" pitchFamily="34" charset="0"/>
              </a:rPr>
              <a:t>Florence-Darlington Technical College, SCATE Center of Excellence</a:t>
            </a:r>
          </a:p>
          <a:p>
            <a:r>
              <a:rPr lang="en-US" sz="1600" dirty="0">
                <a:solidFill>
                  <a:srgbClr val="2A1C3B"/>
                </a:solidFill>
                <a:latin typeface="Calibri" pitchFamily="34" charset="0"/>
              </a:rPr>
              <a:t>Email: </a:t>
            </a:r>
            <a:r>
              <a:rPr lang="en-US" sz="1600" dirty="0">
                <a:solidFill>
                  <a:srgbClr val="2A1C3B"/>
                </a:solidFill>
                <a:latin typeface="Calibri" pitchFamily="34" charset="0"/>
                <a:hlinkClick r:id="rId5"/>
              </a:rPr>
              <a:t>emery.dewitt@fdtc.edu</a:t>
            </a:r>
            <a:endParaRPr lang="en-US" sz="1600" dirty="0">
              <a:solidFill>
                <a:srgbClr val="2A1C3B"/>
              </a:solidFill>
              <a:latin typeface="Calibri" pitchFamily="34" charset="0"/>
            </a:endParaRPr>
          </a:p>
          <a:p>
            <a:r>
              <a:rPr lang="en-US" sz="1600" dirty="0">
                <a:solidFill>
                  <a:srgbClr val="2A1C3B"/>
                </a:solidFill>
                <a:latin typeface="Calibri" pitchFamily="34" charset="0"/>
              </a:rPr>
              <a:t> </a:t>
            </a:r>
            <a:endParaRPr lang="en-US" sz="1400" dirty="0">
              <a:solidFill>
                <a:prstClr val="black"/>
              </a:solidFill>
              <a:latin typeface="Calibri" pitchFamily="34" charset="0"/>
            </a:endParaRPr>
          </a:p>
          <a:p>
            <a:endParaRPr lang="en-US" sz="1400" dirty="0">
              <a:solidFill>
                <a:prstClr val="black"/>
              </a:solidFill>
              <a:latin typeface="Calibri" pitchFamily="34" charset="0"/>
            </a:endParaRP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200" y="1752600"/>
            <a:ext cx="924848" cy="1219200"/>
          </a:xfrm>
          <a:prstGeom prst="rect">
            <a:avLst/>
          </a:prstGeom>
          <a:ln>
            <a:noFill/>
          </a:ln>
          <a:effectLst>
            <a:outerShdw blurRad="190500" algn="tl" rotWithShape="0">
              <a:srgbClr val="000000">
                <a:alpha val="70000"/>
              </a:srgbClr>
            </a:outerShdw>
          </a:effectLst>
        </p:spPr>
      </p:pic>
      <p:pic>
        <p:nvPicPr>
          <p:cNvPr id="14" name="Picture 13" descr="D:\M-C Photos\Mentor-Connect PHOTOS\EllenHauseHeadShot.jpg"/>
          <p:cNvPicPr/>
          <p:nvPr/>
        </p:nvPicPr>
        <p:blipFill>
          <a:blip r:embed="rId7" cstate="print">
            <a:extLst>
              <a:ext uri="{28A0092B-C50C-407E-A947-70E740481C1C}">
                <a14:useLocalDpi xmlns:a14="http://schemas.microsoft.com/office/drawing/2010/main"/>
              </a:ext>
            </a:extLst>
          </a:blip>
          <a:srcRect/>
          <a:stretch>
            <a:fillRect/>
          </a:stretch>
        </p:blipFill>
        <p:spPr bwMode="auto">
          <a:xfrm>
            <a:off x="457200" y="3352800"/>
            <a:ext cx="914400" cy="1080140"/>
          </a:xfrm>
          <a:prstGeom prst="rect">
            <a:avLst/>
          </a:prstGeom>
          <a:ln>
            <a:noFill/>
          </a:ln>
          <a:effectLst>
            <a:outerShdw blurRad="190500" algn="tl" rotWithShape="0">
              <a:srgbClr val="000000">
                <a:alpha val="70000"/>
              </a:srgbClr>
            </a:outerShdw>
          </a:effectLst>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7200" y="4648200"/>
            <a:ext cx="964276" cy="1205345"/>
          </a:xfrm>
          <a:prstGeom prst="rect">
            <a:avLst/>
          </a:prstGeom>
          <a:effectLst>
            <a:outerShdw blurRad="50800" dist="38100" dir="2700000" algn="tl" rotWithShape="0">
              <a:prstClr val="black">
                <a:alpha val="70000"/>
              </a:prstClr>
            </a:outerShdw>
          </a:effectLst>
        </p:spPr>
      </p:pic>
      <p:pic>
        <p:nvPicPr>
          <p:cNvPr id="3" name="Picture 2"/>
          <p:cNvPicPr>
            <a:picLocks noChangeAspect="1"/>
          </p:cNvPicPr>
          <p:nvPr/>
        </p:nvPicPr>
        <p:blipFill>
          <a:blip r:embed="rId9"/>
          <a:stretch>
            <a:fillRect/>
          </a:stretch>
        </p:blipFill>
        <p:spPr>
          <a:xfrm>
            <a:off x="0" y="-89187"/>
            <a:ext cx="9182100" cy="6921396"/>
          </a:xfrm>
          <a:prstGeom prst="rect">
            <a:avLst/>
          </a:prstGeom>
        </p:spPr>
      </p:pic>
    </p:spTree>
    <p:extLst>
      <p:ext uri="{BB962C8B-B14F-4D97-AF65-F5344CB8AC3E}">
        <p14:creationId xmlns:p14="http://schemas.microsoft.com/office/powerpoint/2010/main" val="11906825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Border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25" y="-26709"/>
            <a:ext cx="9220200"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8"/>
          <p:cNvSpPr/>
          <p:nvPr/>
        </p:nvSpPr>
        <p:spPr>
          <a:xfrm>
            <a:off x="1295400" y="533400"/>
            <a:ext cx="6858000" cy="990600"/>
          </a:xfrm>
          <a:prstGeom prst="roundRect">
            <a:avLst/>
          </a:prstGeom>
          <a:solidFill>
            <a:schemeClr val="tx2">
              <a:lumMod val="90000"/>
              <a:lumOff val="10000"/>
            </a:schemeClr>
          </a:solidFill>
          <a:ln>
            <a:noFill/>
          </a:ln>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0" name="Title 1"/>
          <p:cNvSpPr txBox="1">
            <a:spLocks/>
          </p:cNvSpPr>
          <p:nvPr/>
        </p:nvSpPr>
        <p:spPr>
          <a:xfrm>
            <a:off x="1371600" y="533400"/>
            <a:ext cx="6762751" cy="834932"/>
          </a:xfrm>
          <a:prstGeom prst="rect">
            <a:avLst/>
          </a:prstGeom>
        </p:spPr>
        <p:txBody>
          <a:bodyPr anchor="b"/>
          <a:lstStyle>
            <a:lvl1pPr algn="ctr" defTabSz="914400" rtl="0" eaLnBrk="1" latinLnBrk="0" hangingPunct="1">
              <a:spcBef>
                <a:spcPct val="0"/>
              </a:spcBef>
              <a:buNone/>
              <a:defRPr sz="4600" kern="1200">
                <a:solidFill>
                  <a:schemeClr val="accent1"/>
                </a:solidFill>
                <a:latin typeface="+mj-lt"/>
                <a:ea typeface="+mj-ea"/>
                <a:cs typeface="+mj-cs"/>
              </a:defRPr>
            </a:lvl1pPr>
          </a:lstStyle>
          <a:p>
            <a:pPr fontAlgn="base">
              <a:spcAft>
                <a:spcPct val="0"/>
              </a:spcAft>
              <a:defRPr/>
            </a:pPr>
            <a:r>
              <a:rPr lang="en-US" b="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latin typeface="Calibri" charset="0"/>
              </a:rPr>
              <a:t> Cover Sheet Takeaways…</a:t>
            </a:r>
          </a:p>
        </p:txBody>
      </p:sp>
      <p:sp>
        <p:nvSpPr>
          <p:cNvPr id="6" name="Content Placeholder 5"/>
          <p:cNvSpPr>
            <a:spLocks noGrp="1"/>
          </p:cNvSpPr>
          <p:nvPr>
            <p:ph idx="1"/>
          </p:nvPr>
        </p:nvSpPr>
        <p:spPr>
          <a:xfrm>
            <a:off x="561059" y="2057400"/>
            <a:ext cx="8042275" cy="4343400"/>
          </a:xfrm>
        </p:spPr>
        <p:txBody>
          <a:bodyPr/>
          <a:lstStyle/>
          <a:p>
            <a:pPr marL="457200" lvl="0" indent="-228600" eaLnBrk="1" fontAlgn="auto" hangingPunct="1">
              <a:lnSpc>
                <a:spcPct val="115000"/>
              </a:lnSpc>
              <a:spcBef>
                <a:spcPts val="0"/>
              </a:spcBef>
              <a:spcAft>
                <a:spcPts val="1600"/>
              </a:spcAft>
              <a:buClr>
                <a:srgbClr val="666666"/>
              </a:buClr>
              <a:buSzPct val="100000"/>
              <a:buFont typeface="Proxima Nova"/>
              <a:buChar char="❏"/>
            </a:pPr>
            <a:r>
              <a:rPr lang="en" sz="2800" kern="0" dirty="0">
                <a:solidFill>
                  <a:srgbClr val="666666"/>
                </a:solidFill>
                <a:sym typeface="Proxima Nova"/>
              </a:rPr>
              <a:t> Choose the right program track---</a:t>
            </a:r>
            <a:r>
              <a:rPr lang="en" sz="2800" kern="0" dirty="0">
                <a:solidFill>
                  <a:srgbClr val="FF0000"/>
                </a:solidFill>
                <a:sym typeface="Proxima Nova"/>
              </a:rPr>
              <a:t>ATE Projects Track</a:t>
            </a:r>
            <a:r>
              <a:rPr lang="en" sz="2800" kern="0" dirty="0">
                <a:solidFill>
                  <a:srgbClr val="666666"/>
                </a:solidFill>
                <a:sym typeface="Proxima Nova"/>
              </a:rPr>
              <a:t>  &amp; Funding Mechanism ---</a:t>
            </a:r>
            <a:r>
              <a:rPr lang="en" sz="2800" kern="0" dirty="0">
                <a:solidFill>
                  <a:srgbClr val="FF0000"/>
                </a:solidFill>
                <a:sym typeface="Proxima Nova"/>
              </a:rPr>
              <a:t>Research, Not EAGER or RAPID</a:t>
            </a:r>
          </a:p>
          <a:p>
            <a:pPr marL="457200" lvl="0" indent="-228600" eaLnBrk="1" fontAlgn="auto" hangingPunct="1">
              <a:lnSpc>
                <a:spcPct val="115000"/>
              </a:lnSpc>
              <a:spcBef>
                <a:spcPts val="0"/>
              </a:spcBef>
              <a:spcAft>
                <a:spcPts val="1600"/>
              </a:spcAft>
              <a:buClr>
                <a:srgbClr val="666666"/>
              </a:buClr>
              <a:buSzPct val="100000"/>
              <a:buFont typeface="Proxima Nova"/>
              <a:buChar char="❏"/>
            </a:pPr>
            <a:r>
              <a:rPr lang="en" sz="2800" kern="0" dirty="0">
                <a:solidFill>
                  <a:srgbClr val="666666"/>
                </a:solidFill>
                <a:sym typeface="Proxima Nova"/>
              </a:rPr>
              <a:t> Enter project length as months</a:t>
            </a:r>
          </a:p>
          <a:p>
            <a:pPr marL="457200" lvl="0" indent="-228600" eaLnBrk="1" fontAlgn="auto" hangingPunct="1">
              <a:lnSpc>
                <a:spcPct val="115000"/>
              </a:lnSpc>
              <a:spcBef>
                <a:spcPts val="0"/>
              </a:spcBef>
              <a:spcAft>
                <a:spcPts val="1600"/>
              </a:spcAft>
              <a:buClr>
                <a:srgbClr val="666666"/>
              </a:buClr>
              <a:buSzPct val="100000"/>
              <a:buFont typeface="Proxima Nova"/>
              <a:buChar char="❏"/>
            </a:pPr>
            <a:r>
              <a:rPr lang="en" sz="2800" kern="0" dirty="0">
                <a:solidFill>
                  <a:srgbClr val="666666"/>
                </a:solidFill>
                <a:sym typeface="Proxima Nova"/>
              </a:rPr>
              <a:t> Carefully select &amp; request your start date</a:t>
            </a:r>
          </a:p>
          <a:p>
            <a:pPr marL="457200" lvl="0" indent="-228600" eaLnBrk="1" fontAlgn="auto" hangingPunct="1">
              <a:lnSpc>
                <a:spcPct val="115000"/>
              </a:lnSpc>
              <a:spcBef>
                <a:spcPts val="0"/>
              </a:spcBef>
              <a:spcAft>
                <a:spcPts val="1600"/>
              </a:spcAft>
              <a:buClr>
                <a:srgbClr val="666666"/>
              </a:buClr>
              <a:buSzPct val="100000"/>
              <a:buFont typeface="Proxima Nova"/>
              <a:buChar char="❏"/>
            </a:pPr>
            <a:r>
              <a:rPr lang="en" sz="2800" kern="0" dirty="0">
                <a:solidFill>
                  <a:srgbClr val="666666"/>
                </a:solidFill>
                <a:sym typeface="Proxima Nova"/>
              </a:rPr>
              <a:t> Review this page prior to submitting to NSF</a:t>
            </a:r>
          </a:p>
          <a:p>
            <a:pPr marL="457200" lvl="0" indent="-228600" eaLnBrk="1" fontAlgn="auto" hangingPunct="1">
              <a:lnSpc>
                <a:spcPct val="115000"/>
              </a:lnSpc>
              <a:spcBef>
                <a:spcPts val="0"/>
              </a:spcBef>
              <a:spcAft>
                <a:spcPts val="1600"/>
              </a:spcAft>
              <a:buClr>
                <a:srgbClr val="666666"/>
              </a:buClr>
              <a:buSzPct val="100000"/>
              <a:buFont typeface="Proxima Nova"/>
              <a:buChar char="❏"/>
            </a:pPr>
            <a:r>
              <a:rPr lang="en" sz="2800" kern="0" dirty="0">
                <a:solidFill>
                  <a:srgbClr val="666666"/>
                </a:solidFill>
                <a:sym typeface="Proxima Nova"/>
              </a:rPr>
              <a:t> Be thoughtful about your project title</a:t>
            </a:r>
            <a:br>
              <a:rPr lang="en" sz="2800" kern="0" dirty="0">
                <a:solidFill>
                  <a:srgbClr val="666666"/>
                </a:solidFill>
                <a:sym typeface="Proxima Nova"/>
              </a:rPr>
            </a:br>
            <a:endParaRPr lang="en-US" sz="2800" dirty="0"/>
          </a:p>
        </p:txBody>
      </p:sp>
      <p:pic>
        <p:nvPicPr>
          <p:cNvPr id="11" name="Picture 10"/>
          <p:cNvPicPr>
            <a:picLocks noChangeAspect="1"/>
          </p:cNvPicPr>
          <p:nvPr/>
        </p:nvPicPr>
        <p:blipFill>
          <a:blip r:embed="rId3">
            <a:duotone>
              <a:schemeClr val="accent1">
                <a:shade val="45000"/>
                <a:satMod val="135000"/>
              </a:schemeClr>
              <a:prstClr val="white"/>
            </a:duotone>
          </a:blip>
          <a:stretch>
            <a:fillRect/>
          </a:stretch>
        </p:blipFill>
        <p:spPr>
          <a:xfrm>
            <a:off x="7848600" y="2057400"/>
            <a:ext cx="978506" cy="991694"/>
          </a:xfrm>
          <a:prstGeom prst="rect">
            <a:avLst/>
          </a:prstGeom>
        </p:spPr>
      </p:pic>
      <p:pic>
        <p:nvPicPr>
          <p:cNvPr id="2" name="Picture 1"/>
          <p:cNvPicPr>
            <a:picLocks noChangeAspect="1"/>
          </p:cNvPicPr>
          <p:nvPr/>
        </p:nvPicPr>
        <p:blipFill>
          <a:blip r:embed="rId4"/>
          <a:stretch>
            <a:fillRect/>
          </a:stretch>
        </p:blipFill>
        <p:spPr>
          <a:xfrm>
            <a:off x="-9526" y="-26710"/>
            <a:ext cx="9219523" cy="6884709"/>
          </a:xfrm>
          <a:prstGeom prst="rect">
            <a:avLst/>
          </a:prstGeom>
        </p:spPr>
      </p:pic>
    </p:spTree>
    <p:extLst>
      <p:ext uri="{BB962C8B-B14F-4D97-AF65-F5344CB8AC3E}">
        <p14:creationId xmlns:p14="http://schemas.microsoft.com/office/powerpoint/2010/main" val="2550031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403060" y="810000"/>
            <a:ext cx="6762751" cy="587141"/>
          </a:xfrm>
          <a:prstGeom prst="rect">
            <a:avLst/>
          </a:prstGeom>
        </p:spPr>
        <p:txBody>
          <a:bodyPr anchor="b"/>
          <a:lstStyle>
            <a:lvl1pPr algn="ctr" defTabSz="914400" rtl="0" eaLnBrk="1" latinLnBrk="0" hangingPunct="1">
              <a:spcBef>
                <a:spcPct val="0"/>
              </a:spcBef>
              <a:buNone/>
              <a:defRPr sz="4600" kern="1200">
                <a:solidFill>
                  <a:schemeClr val="accent1"/>
                </a:solidFill>
                <a:latin typeface="+mj-lt"/>
                <a:ea typeface="+mj-ea"/>
                <a:cs typeface="+mj-cs"/>
              </a:defRPr>
            </a:lvl1pPr>
          </a:lstStyle>
          <a:p>
            <a:pPr fontAlgn="base">
              <a:spcAft>
                <a:spcPct val="0"/>
              </a:spcAft>
              <a:defRPr/>
            </a:pPr>
            <a:r>
              <a:rPr lang="en-US" b="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latin typeface="Calibri" charset="0"/>
              </a:rPr>
              <a:t> </a:t>
            </a:r>
          </a:p>
        </p:txBody>
      </p:sp>
      <p:pic>
        <p:nvPicPr>
          <p:cNvPr id="12" name="Picture 4" descr="Border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25" y="-26709"/>
            <a:ext cx="9220200"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ounded Rectangle 12"/>
          <p:cNvSpPr/>
          <p:nvPr/>
        </p:nvSpPr>
        <p:spPr>
          <a:xfrm>
            <a:off x="1295400" y="533400"/>
            <a:ext cx="6858000" cy="990600"/>
          </a:xfrm>
          <a:prstGeom prst="roundRect">
            <a:avLst/>
          </a:prstGeom>
          <a:solidFill>
            <a:schemeClr val="tx2">
              <a:lumMod val="90000"/>
              <a:lumOff val="10000"/>
            </a:schemeClr>
          </a:solidFill>
          <a:ln>
            <a:noFill/>
          </a:ln>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4" name="Title 1"/>
          <p:cNvSpPr txBox="1">
            <a:spLocks/>
          </p:cNvSpPr>
          <p:nvPr/>
        </p:nvSpPr>
        <p:spPr>
          <a:xfrm>
            <a:off x="1371600" y="533400"/>
            <a:ext cx="6762751" cy="834932"/>
          </a:xfrm>
          <a:prstGeom prst="rect">
            <a:avLst/>
          </a:prstGeom>
        </p:spPr>
        <p:txBody>
          <a:bodyPr anchor="b"/>
          <a:lstStyle>
            <a:lvl1pPr algn="ctr" defTabSz="914400" rtl="0" eaLnBrk="1" latinLnBrk="0" hangingPunct="1">
              <a:spcBef>
                <a:spcPct val="0"/>
              </a:spcBef>
              <a:buNone/>
              <a:defRPr sz="4600" kern="1200">
                <a:solidFill>
                  <a:schemeClr val="accent1"/>
                </a:solidFill>
                <a:latin typeface="+mj-lt"/>
                <a:ea typeface="+mj-ea"/>
                <a:cs typeface="+mj-cs"/>
              </a:defRPr>
            </a:lvl1pPr>
          </a:lstStyle>
          <a:p>
            <a:pPr fontAlgn="base">
              <a:spcAft>
                <a:spcPct val="0"/>
              </a:spcAft>
              <a:defRPr/>
            </a:pPr>
            <a:r>
              <a:rPr lang="en-US" b="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latin typeface="Calibri" charset="0"/>
              </a:rPr>
              <a:t> Project Data Form</a:t>
            </a:r>
          </a:p>
        </p:txBody>
      </p:sp>
      <p:pic>
        <p:nvPicPr>
          <p:cNvPr id="15" name="Shape 199"/>
          <p:cNvPicPr preferRelativeResize="0"/>
          <p:nvPr/>
        </p:nvPicPr>
        <p:blipFill>
          <a:blip r:embed="rId3">
            <a:alphaModFix/>
          </a:blip>
          <a:stretch>
            <a:fillRect/>
          </a:stretch>
        </p:blipFill>
        <p:spPr>
          <a:xfrm>
            <a:off x="152400" y="1800600"/>
            <a:ext cx="4191000" cy="5057399"/>
          </a:xfrm>
          <a:prstGeom prst="rect">
            <a:avLst/>
          </a:prstGeom>
          <a:noFill/>
          <a:ln w="19050" cap="flat" cmpd="sng">
            <a:solidFill>
              <a:srgbClr val="666666"/>
            </a:solidFill>
            <a:prstDash val="solid"/>
            <a:round/>
            <a:headEnd type="none" w="med" len="med"/>
            <a:tailEnd type="none" w="med" len="med"/>
          </a:ln>
        </p:spPr>
      </p:pic>
      <p:sp>
        <p:nvSpPr>
          <p:cNvPr id="8" name="Rectangle 7"/>
          <p:cNvSpPr/>
          <p:nvPr/>
        </p:nvSpPr>
        <p:spPr>
          <a:xfrm>
            <a:off x="4343400" y="2205041"/>
            <a:ext cx="4800600" cy="4031873"/>
          </a:xfrm>
          <a:prstGeom prst="rect">
            <a:avLst/>
          </a:prstGeom>
        </p:spPr>
        <p:txBody>
          <a:bodyPr wrap="square">
            <a:spAutoFit/>
          </a:bodyPr>
          <a:lstStyle/>
          <a:p>
            <a:pPr marL="457200" lvl="0" indent="-228600">
              <a:buClr>
                <a:srgbClr val="FF5722"/>
              </a:buClr>
              <a:buSzPct val="100000"/>
              <a:buFont typeface="Alfa Slab One"/>
              <a:buChar char="❏"/>
            </a:pPr>
            <a:r>
              <a:rPr lang="en" sz="3200" kern="0" dirty="0">
                <a:solidFill>
                  <a:schemeClr val="tx1">
                    <a:lumMod val="65000"/>
                    <a:lumOff val="35000"/>
                  </a:schemeClr>
                </a:solidFill>
                <a:sym typeface="Alfa Slab One"/>
              </a:rPr>
              <a:t> Be mindful about how you record data about students and faculty</a:t>
            </a:r>
          </a:p>
          <a:p>
            <a:pPr marL="228600" lvl="0">
              <a:buClr>
                <a:srgbClr val="FF5722"/>
              </a:buClr>
              <a:buSzPct val="100000"/>
            </a:pPr>
            <a:endParaRPr lang="en" sz="3200" kern="0" dirty="0">
              <a:solidFill>
                <a:schemeClr val="tx1">
                  <a:lumMod val="65000"/>
                  <a:lumOff val="35000"/>
                </a:schemeClr>
              </a:solidFill>
              <a:sym typeface="Alfa Slab One"/>
            </a:endParaRPr>
          </a:p>
          <a:p>
            <a:pPr marL="457200" lvl="0" indent="-228600">
              <a:buClr>
                <a:srgbClr val="FF5722"/>
              </a:buClr>
              <a:buSzPct val="100000"/>
              <a:buFont typeface="Alfa Slab One"/>
              <a:buChar char="❏"/>
            </a:pPr>
            <a:r>
              <a:rPr lang="en" sz="3200" kern="0" dirty="0">
                <a:solidFill>
                  <a:schemeClr val="tx1">
                    <a:lumMod val="65000"/>
                    <a:lumOff val="35000"/>
                  </a:schemeClr>
                </a:solidFill>
                <a:sym typeface="Alfa Slab One"/>
              </a:rPr>
              <a:t> If you have partners or collaborators, add them to #4</a:t>
            </a:r>
          </a:p>
        </p:txBody>
      </p:sp>
      <p:pic>
        <p:nvPicPr>
          <p:cNvPr id="18" name="Shape 201"/>
          <p:cNvPicPr preferRelativeResize="0"/>
          <p:nvPr/>
        </p:nvPicPr>
        <p:blipFill>
          <a:blip r:embed="rId4">
            <a:alphaModFix/>
            <a:duotone>
              <a:schemeClr val="accent1">
                <a:shade val="45000"/>
                <a:satMod val="135000"/>
              </a:schemeClr>
              <a:prstClr val="white"/>
            </a:duotone>
          </a:blip>
          <a:stretch>
            <a:fillRect/>
          </a:stretch>
        </p:blipFill>
        <p:spPr>
          <a:xfrm>
            <a:off x="8041450" y="5791200"/>
            <a:ext cx="985899" cy="999849"/>
          </a:xfrm>
          <a:prstGeom prst="rect">
            <a:avLst/>
          </a:prstGeom>
          <a:noFill/>
          <a:ln>
            <a:noFill/>
          </a:ln>
        </p:spPr>
      </p:pic>
      <p:pic>
        <p:nvPicPr>
          <p:cNvPr id="2" name="Picture 1"/>
          <p:cNvPicPr>
            <a:picLocks noChangeAspect="1"/>
          </p:cNvPicPr>
          <p:nvPr/>
        </p:nvPicPr>
        <p:blipFill>
          <a:blip r:embed="rId5"/>
          <a:stretch>
            <a:fillRect/>
          </a:stretch>
        </p:blipFill>
        <p:spPr>
          <a:xfrm>
            <a:off x="-9525" y="-20730"/>
            <a:ext cx="9220200" cy="6915150"/>
          </a:xfrm>
          <a:prstGeom prst="rect">
            <a:avLst/>
          </a:prstGeom>
        </p:spPr>
      </p:pic>
    </p:spTree>
    <p:extLst>
      <p:ext uri="{BB962C8B-B14F-4D97-AF65-F5344CB8AC3E}">
        <p14:creationId xmlns:p14="http://schemas.microsoft.com/office/powerpoint/2010/main" val="40169422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403060" y="810000"/>
            <a:ext cx="6762751" cy="587141"/>
          </a:xfrm>
          <a:prstGeom prst="rect">
            <a:avLst/>
          </a:prstGeom>
        </p:spPr>
        <p:txBody>
          <a:bodyPr anchor="b"/>
          <a:lstStyle>
            <a:lvl1pPr algn="ctr" defTabSz="914400" rtl="0" eaLnBrk="1" latinLnBrk="0" hangingPunct="1">
              <a:spcBef>
                <a:spcPct val="0"/>
              </a:spcBef>
              <a:buNone/>
              <a:defRPr sz="4600" kern="1200">
                <a:solidFill>
                  <a:schemeClr val="accent1"/>
                </a:solidFill>
                <a:latin typeface="+mj-lt"/>
                <a:ea typeface="+mj-ea"/>
                <a:cs typeface="+mj-cs"/>
              </a:defRPr>
            </a:lvl1pPr>
          </a:lstStyle>
          <a:p>
            <a:pPr fontAlgn="base">
              <a:spcAft>
                <a:spcPct val="0"/>
              </a:spcAft>
              <a:defRPr/>
            </a:pPr>
            <a:r>
              <a:rPr lang="en-US" b="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latin typeface="Calibri" charset="0"/>
              </a:rPr>
              <a:t> </a:t>
            </a:r>
          </a:p>
        </p:txBody>
      </p:sp>
      <p:pic>
        <p:nvPicPr>
          <p:cNvPr id="11" name="Shape 216"/>
          <p:cNvPicPr preferRelativeResize="0"/>
          <p:nvPr/>
        </p:nvPicPr>
        <p:blipFill>
          <a:blip r:embed="rId2">
            <a:alphaModFix/>
          </a:blip>
          <a:stretch>
            <a:fillRect/>
          </a:stretch>
        </p:blipFill>
        <p:spPr>
          <a:xfrm>
            <a:off x="2204142" y="914400"/>
            <a:ext cx="4792864" cy="5704680"/>
          </a:xfrm>
          <a:prstGeom prst="rect">
            <a:avLst/>
          </a:prstGeom>
          <a:noFill/>
          <a:ln w="28575" cap="flat" cmpd="sng">
            <a:solidFill>
              <a:srgbClr val="434343"/>
            </a:solidFill>
            <a:prstDash val="solid"/>
            <a:round/>
            <a:headEnd type="none" w="med" len="med"/>
            <a:tailEnd type="none" w="med" len="med"/>
          </a:ln>
        </p:spPr>
      </p:pic>
      <p:pic>
        <p:nvPicPr>
          <p:cNvPr id="13" name="Picture 4" descr="Border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25413"/>
            <a:ext cx="9144000" cy="923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51F1F1B-AA88-4AA7-92E9-953874F414E8}"/>
              </a:ext>
            </a:extLst>
          </p:cNvPr>
          <p:cNvSpPr txBox="1"/>
          <p:nvPr/>
        </p:nvSpPr>
        <p:spPr>
          <a:xfrm>
            <a:off x="304800" y="2057400"/>
            <a:ext cx="1842194" cy="830997"/>
          </a:xfrm>
          <a:prstGeom prst="rect">
            <a:avLst/>
          </a:prstGeom>
          <a:noFill/>
        </p:spPr>
        <p:txBody>
          <a:bodyPr wrap="square" rtlCol="0">
            <a:spAutoFit/>
          </a:bodyPr>
          <a:lstStyle/>
          <a:p>
            <a:pPr algn="ctr"/>
            <a:r>
              <a:rPr lang="en-US" sz="2400" dirty="0"/>
              <a:t>Created by FastLane</a:t>
            </a:r>
          </a:p>
        </p:txBody>
      </p:sp>
      <p:pic>
        <p:nvPicPr>
          <p:cNvPr id="3" name="Picture 2"/>
          <p:cNvPicPr>
            <a:picLocks noChangeAspect="1"/>
          </p:cNvPicPr>
          <p:nvPr/>
        </p:nvPicPr>
        <p:blipFill>
          <a:blip r:embed="rId4"/>
          <a:stretch>
            <a:fillRect/>
          </a:stretch>
        </p:blipFill>
        <p:spPr>
          <a:xfrm>
            <a:off x="-1" y="-125414"/>
            <a:ext cx="9171349" cy="6983413"/>
          </a:xfrm>
          <a:prstGeom prst="rect">
            <a:avLst/>
          </a:prstGeom>
        </p:spPr>
      </p:pic>
    </p:spTree>
    <p:extLst>
      <p:ext uri="{BB962C8B-B14F-4D97-AF65-F5344CB8AC3E}">
        <p14:creationId xmlns:p14="http://schemas.microsoft.com/office/powerpoint/2010/main" val="39987524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403060" y="810000"/>
            <a:ext cx="6762751" cy="587141"/>
          </a:xfrm>
          <a:prstGeom prst="rect">
            <a:avLst/>
          </a:prstGeom>
        </p:spPr>
        <p:txBody>
          <a:bodyPr anchor="b"/>
          <a:lstStyle>
            <a:lvl1pPr algn="ctr" defTabSz="914400" rtl="0" eaLnBrk="1" latinLnBrk="0" hangingPunct="1">
              <a:spcBef>
                <a:spcPct val="0"/>
              </a:spcBef>
              <a:buNone/>
              <a:defRPr sz="4600" kern="1200">
                <a:solidFill>
                  <a:schemeClr val="accent1"/>
                </a:solidFill>
                <a:latin typeface="+mj-lt"/>
                <a:ea typeface="+mj-ea"/>
                <a:cs typeface="+mj-cs"/>
              </a:defRPr>
            </a:lvl1pPr>
          </a:lstStyle>
          <a:p>
            <a:pPr fontAlgn="base">
              <a:spcAft>
                <a:spcPct val="0"/>
              </a:spcAft>
              <a:defRPr/>
            </a:pPr>
            <a:r>
              <a:rPr lang="en-US" b="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latin typeface="Calibri" charset="0"/>
              </a:rPr>
              <a:t> </a:t>
            </a:r>
          </a:p>
        </p:txBody>
      </p:sp>
      <p:pic>
        <p:nvPicPr>
          <p:cNvPr id="6" name="Shape 223"/>
          <p:cNvPicPr preferRelativeResize="0"/>
          <p:nvPr/>
        </p:nvPicPr>
        <p:blipFill>
          <a:blip r:embed="rId3">
            <a:alphaModFix/>
          </a:blip>
          <a:stretch>
            <a:fillRect/>
          </a:stretch>
        </p:blipFill>
        <p:spPr>
          <a:xfrm>
            <a:off x="0" y="5632704"/>
            <a:ext cx="9144000" cy="1225296"/>
          </a:xfrm>
          <a:prstGeom prst="rect">
            <a:avLst/>
          </a:prstGeom>
          <a:noFill/>
          <a:ln>
            <a:noFill/>
          </a:ln>
        </p:spPr>
      </p:pic>
      <p:sp>
        <p:nvSpPr>
          <p:cNvPr id="5" name="Title 4"/>
          <p:cNvSpPr>
            <a:spLocks noGrp="1"/>
          </p:cNvSpPr>
          <p:nvPr>
            <p:ph type="title"/>
          </p:nvPr>
        </p:nvSpPr>
        <p:spPr/>
        <p:txBody>
          <a:bodyPr/>
          <a:lstStyle/>
          <a:p>
            <a:r>
              <a:rPr lang="en-US" sz="9600" b="1" dirty="0"/>
              <a:t>QUESTIONS</a:t>
            </a:r>
          </a:p>
        </p:txBody>
      </p:sp>
      <p:pic>
        <p:nvPicPr>
          <p:cNvPr id="2" name="Picture 1"/>
          <p:cNvPicPr>
            <a:picLocks noChangeAspect="1"/>
          </p:cNvPicPr>
          <p:nvPr/>
        </p:nvPicPr>
        <p:blipFill>
          <a:blip r:embed="rId4"/>
          <a:stretch>
            <a:fillRect/>
          </a:stretch>
        </p:blipFill>
        <p:spPr>
          <a:xfrm>
            <a:off x="0" y="152400"/>
            <a:ext cx="9144000" cy="6824326"/>
          </a:xfrm>
          <a:prstGeom prst="rect">
            <a:avLst/>
          </a:prstGeom>
        </p:spPr>
      </p:pic>
    </p:spTree>
    <p:extLst>
      <p:ext uri="{BB962C8B-B14F-4D97-AF65-F5344CB8AC3E}">
        <p14:creationId xmlns:p14="http://schemas.microsoft.com/office/powerpoint/2010/main" val="42104894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403060" y="810000"/>
            <a:ext cx="6762751" cy="587141"/>
          </a:xfrm>
          <a:prstGeom prst="rect">
            <a:avLst/>
          </a:prstGeom>
        </p:spPr>
        <p:txBody>
          <a:bodyPr anchor="b"/>
          <a:lstStyle>
            <a:lvl1pPr algn="ctr" defTabSz="914400" rtl="0" eaLnBrk="1" latinLnBrk="0" hangingPunct="1">
              <a:spcBef>
                <a:spcPct val="0"/>
              </a:spcBef>
              <a:buNone/>
              <a:defRPr sz="4600" kern="1200">
                <a:solidFill>
                  <a:schemeClr val="accent1"/>
                </a:solidFill>
                <a:latin typeface="+mj-lt"/>
                <a:ea typeface="+mj-ea"/>
                <a:cs typeface="+mj-cs"/>
              </a:defRPr>
            </a:lvl1pPr>
          </a:lstStyle>
          <a:p>
            <a:pPr fontAlgn="base">
              <a:spcAft>
                <a:spcPct val="0"/>
              </a:spcAft>
              <a:defRPr/>
            </a:pPr>
            <a:r>
              <a:rPr lang="en-US" b="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latin typeface="Calibri" charset="0"/>
              </a:rPr>
              <a:t> </a:t>
            </a:r>
          </a:p>
        </p:txBody>
      </p:sp>
      <p:pic>
        <p:nvPicPr>
          <p:cNvPr id="8" name="Picture 4" descr="Border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25" y="-26709"/>
            <a:ext cx="9220200"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8"/>
          <p:cNvSpPr/>
          <p:nvPr/>
        </p:nvSpPr>
        <p:spPr>
          <a:xfrm>
            <a:off x="914400" y="533400"/>
            <a:ext cx="6858000" cy="990600"/>
          </a:xfrm>
          <a:prstGeom prst="roundRect">
            <a:avLst/>
          </a:prstGeom>
          <a:solidFill>
            <a:schemeClr val="tx2">
              <a:lumMod val="90000"/>
              <a:lumOff val="10000"/>
            </a:schemeClr>
          </a:solidFill>
          <a:ln>
            <a:noFill/>
          </a:ln>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0" name="Title 1"/>
          <p:cNvSpPr txBox="1">
            <a:spLocks/>
          </p:cNvSpPr>
          <p:nvPr/>
        </p:nvSpPr>
        <p:spPr>
          <a:xfrm>
            <a:off x="1186266" y="530690"/>
            <a:ext cx="6762751" cy="834932"/>
          </a:xfrm>
          <a:prstGeom prst="rect">
            <a:avLst/>
          </a:prstGeom>
        </p:spPr>
        <p:txBody>
          <a:bodyPr anchor="b"/>
          <a:lstStyle>
            <a:lvl1pPr algn="ctr" defTabSz="914400" rtl="0" eaLnBrk="1" latinLnBrk="0" hangingPunct="1">
              <a:spcBef>
                <a:spcPct val="0"/>
              </a:spcBef>
              <a:buNone/>
              <a:defRPr sz="4600" kern="1200">
                <a:solidFill>
                  <a:schemeClr val="accent1"/>
                </a:solidFill>
                <a:latin typeface="+mj-lt"/>
                <a:ea typeface="+mj-ea"/>
                <a:cs typeface="+mj-cs"/>
              </a:defRPr>
            </a:lvl1pPr>
          </a:lstStyle>
          <a:p>
            <a:pPr fontAlgn="base">
              <a:spcAft>
                <a:spcPct val="0"/>
              </a:spcAft>
              <a:defRPr/>
            </a:pPr>
            <a:r>
              <a:rPr lang="en-US" b="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latin typeface="Calibri" charset="0"/>
              </a:rPr>
              <a:t> Project Summary</a:t>
            </a:r>
          </a:p>
        </p:txBody>
      </p:sp>
      <p:pic>
        <p:nvPicPr>
          <p:cNvPr id="5" name="Picture 4"/>
          <p:cNvPicPr>
            <a:picLocks noChangeAspect="1"/>
          </p:cNvPicPr>
          <p:nvPr/>
        </p:nvPicPr>
        <p:blipFill>
          <a:blip r:embed="rId3"/>
          <a:stretch>
            <a:fillRect/>
          </a:stretch>
        </p:blipFill>
        <p:spPr>
          <a:xfrm>
            <a:off x="76200" y="1654303"/>
            <a:ext cx="7364606" cy="859611"/>
          </a:xfrm>
          <a:prstGeom prst="rect">
            <a:avLst/>
          </a:prstGeom>
        </p:spPr>
      </p:pic>
      <p:pic>
        <p:nvPicPr>
          <p:cNvPr id="6" name="Picture 5"/>
          <p:cNvPicPr>
            <a:picLocks noChangeAspect="1"/>
          </p:cNvPicPr>
          <p:nvPr/>
        </p:nvPicPr>
        <p:blipFill>
          <a:blip r:embed="rId4"/>
          <a:stretch>
            <a:fillRect/>
          </a:stretch>
        </p:blipFill>
        <p:spPr>
          <a:xfrm>
            <a:off x="8020455" y="283337"/>
            <a:ext cx="1310754" cy="1469263"/>
          </a:xfrm>
          <a:prstGeom prst="rect">
            <a:avLst/>
          </a:prstGeom>
        </p:spPr>
      </p:pic>
      <p:pic>
        <p:nvPicPr>
          <p:cNvPr id="2" name="Picture 1"/>
          <p:cNvPicPr>
            <a:picLocks noChangeAspect="1"/>
          </p:cNvPicPr>
          <p:nvPr/>
        </p:nvPicPr>
        <p:blipFill>
          <a:blip r:embed="rId5"/>
          <a:stretch>
            <a:fillRect/>
          </a:stretch>
        </p:blipFill>
        <p:spPr>
          <a:xfrm>
            <a:off x="1" y="2366850"/>
            <a:ext cx="9143999" cy="4338762"/>
          </a:xfrm>
          <a:prstGeom prst="rect">
            <a:avLst/>
          </a:prstGeom>
        </p:spPr>
      </p:pic>
      <p:pic>
        <p:nvPicPr>
          <p:cNvPr id="3" name="Picture 2"/>
          <p:cNvPicPr>
            <a:picLocks noChangeAspect="1"/>
          </p:cNvPicPr>
          <p:nvPr/>
        </p:nvPicPr>
        <p:blipFill>
          <a:blip r:embed="rId6"/>
          <a:stretch>
            <a:fillRect/>
          </a:stretch>
        </p:blipFill>
        <p:spPr>
          <a:xfrm>
            <a:off x="5465" y="0"/>
            <a:ext cx="9138535" cy="6902670"/>
          </a:xfrm>
          <a:prstGeom prst="rect">
            <a:avLst/>
          </a:prstGeom>
        </p:spPr>
      </p:pic>
    </p:spTree>
    <p:extLst>
      <p:ext uri="{BB962C8B-B14F-4D97-AF65-F5344CB8AC3E}">
        <p14:creationId xmlns:p14="http://schemas.microsoft.com/office/powerpoint/2010/main" val="16729963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Border1.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5413"/>
            <a:ext cx="9144000" cy="105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a:xfrm>
            <a:off x="1403060" y="810000"/>
            <a:ext cx="6762751" cy="587141"/>
          </a:xfrm>
          <a:prstGeom prst="rect">
            <a:avLst/>
          </a:prstGeom>
        </p:spPr>
        <p:txBody>
          <a:bodyPr anchor="b"/>
          <a:lstStyle>
            <a:lvl1pPr algn="ctr" defTabSz="914400" rtl="0" eaLnBrk="1" latinLnBrk="0" hangingPunct="1">
              <a:spcBef>
                <a:spcPct val="0"/>
              </a:spcBef>
              <a:buNone/>
              <a:defRPr sz="4600" kern="1200">
                <a:solidFill>
                  <a:schemeClr val="accent1"/>
                </a:solidFill>
                <a:latin typeface="+mj-lt"/>
                <a:ea typeface="+mj-ea"/>
                <a:cs typeface="+mj-cs"/>
              </a:defRPr>
            </a:lvl1pPr>
          </a:lstStyle>
          <a:p>
            <a:pPr fontAlgn="base">
              <a:spcAft>
                <a:spcPct val="0"/>
              </a:spcAft>
              <a:defRPr/>
            </a:pPr>
            <a:r>
              <a:rPr lang="en-US" b="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latin typeface="Calibri" charset="0"/>
              </a:rPr>
              <a:t> </a:t>
            </a:r>
          </a:p>
        </p:txBody>
      </p:sp>
      <p:sp>
        <p:nvSpPr>
          <p:cNvPr id="4" name="TextBox 3"/>
          <p:cNvSpPr txBox="1"/>
          <p:nvPr/>
        </p:nvSpPr>
        <p:spPr>
          <a:xfrm>
            <a:off x="1403060" y="931362"/>
            <a:ext cx="7207540" cy="584775"/>
          </a:xfrm>
          <a:prstGeom prst="rect">
            <a:avLst/>
          </a:prstGeom>
          <a:noFill/>
        </p:spPr>
        <p:txBody>
          <a:bodyPr wrap="square" rtlCol="0">
            <a:spAutoFit/>
          </a:bodyPr>
          <a:lstStyle/>
          <a:p>
            <a:r>
              <a:rPr lang="en-US" sz="3200" dirty="0">
                <a:solidFill>
                  <a:schemeClr val="accent1"/>
                </a:solidFill>
                <a:latin typeface="+mj-lt"/>
              </a:rPr>
              <a:t>Project Summary p. 2</a:t>
            </a:r>
          </a:p>
        </p:txBody>
      </p:sp>
      <p:pic>
        <p:nvPicPr>
          <p:cNvPr id="8" name="Shape 237"/>
          <p:cNvPicPr preferRelativeResize="0"/>
          <p:nvPr/>
        </p:nvPicPr>
        <p:blipFill>
          <a:blip r:embed="rId3">
            <a:alphaModFix/>
          </a:blip>
          <a:stretch>
            <a:fillRect/>
          </a:stretch>
        </p:blipFill>
        <p:spPr>
          <a:xfrm>
            <a:off x="1403060" y="2332554"/>
            <a:ext cx="5919750" cy="4063900"/>
          </a:xfrm>
          <a:prstGeom prst="rect">
            <a:avLst/>
          </a:prstGeom>
          <a:noFill/>
          <a:ln>
            <a:noFill/>
          </a:ln>
        </p:spPr>
      </p:pic>
      <p:sp>
        <p:nvSpPr>
          <p:cNvPr id="6" name="Rounded Rectangle 5"/>
          <p:cNvSpPr/>
          <p:nvPr/>
        </p:nvSpPr>
        <p:spPr>
          <a:xfrm>
            <a:off x="1101457" y="-23869"/>
            <a:ext cx="6858000" cy="810923"/>
          </a:xfrm>
          <a:prstGeom prst="roundRect">
            <a:avLst>
              <a:gd name="adj" fmla="val 38462"/>
            </a:avLst>
          </a:prstGeom>
          <a:solidFill>
            <a:schemeClr val="tx2">
              <a:lumMod val="90000"/>
              <a:lumOff val="10000"/>
            </a:schemeClr>
          </a:solidFill>
          <a:ln>
            <a:noFill/>
          </a:ln>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2" name="TextBox 1"/>
          <p:cNvSpPr txBox="1"/>
          <p:nvPr/>
        </p:nvSpPr>
        <p:spPr>
          <a:xfrm>
            <a:off x="2919107" y="-26661"/>
            <a:ext cx="4114800" cy="646331"/>
          </a:xfrm>
          <a:prstGeom prst="rect">
            <a:avLst/>
          </a:prstGeom>
          <a:noFill/>
        </p:spPr>
        <p:txBody>
          <a:bodyPr wrap="square" rtlCol="0">
            <a:spAutoFit/>
          </a:bodyPr>
          <a:lstStyle/>
          <a:p>
            <a:r>
              <a:rPr lang="en-US" sz="3600" b="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latin typeface="Calibri" charset="0"/>
              </a:rPr>
              <a:t>Project Summary</a:t>
            </a:r>
            <a:endParaRPr lang="en-US" sz="3600" dirty="0"/>
          </a:p>
        </p:txBody>
      </p:sp>
      <p:pic>
        <p:nvPicPr>
          <p:cNvPr id="3" name="Picture 2"/>
          <p:cNvPicPr>
            <a:picLocks noChangeAspect="1"/>
          </p:cNvPicPr>
          <p:nvPr/>
        </p:nvPicPr>
        <p:blipFill>
          <a:blip r:embed="rId4"/>
          <a:stretch>
            <a:fillRect/>
          </a:stretch>
        </p:blipFill>
        <p:spPr>
          <a:xfrm>
            <a:off x="0" y="-83671"/>
            <a:ext cx="9144000" cy="6954801"/>
          </a:xfrm>
          <a:prstGeom prst="rect">
            <a:avLst/>
          </a:prstGeom>
        </p:spPr>
      </p:pic>
    </p:spTree>
    <p:extLst>
      <p:ext uri="{BB962C8B-B14F-4D97-AF65-F5344CB8AC3E}">
        <p14:creationId xmlns:p14="http://schemas.microsoft.com/office/powerpoint/2010/main" val="28042201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403060" y="810000"/>
            <a:ext cx="6762751" cy="587141"/>
          </a:xfrm>
          <a:prstGeom prst="rect">
            <a:avLst/>
          </a:prstGeom>
        </p:spPr>
        <p:txBody>
          <a:bodyPr anchor="b"/>
          <a:lstStyle>
            <a:lvl1pPr algn="ctr" defTabSz="914400" rtl="0" eaLnBrk="1" latinLnBrk="0" hangingPunct="1">
              <a:spcBef>
                <a:spcPct val="0"/>
              </a:spcBef>
              <a:buNone/>
              <a:defRPr sz="4600" kern="1200">
                <a:solidFill>
                  <a:schemeClr val="accent1"/>
                </a:solidFill>
                <a:latin typeface="+mj-lt"/>
                <a:ea typeface="+mj-ea"/>
                <a:cs typeface="+mj-cs"/>
              </a:defRPr>
            </a:lvl1pPr>
          </a:lstStyle>
          <a:p>
            <a:pPr fontAlgn="base">
              <a:spcAft>
                <a:spcPct val="0"/>
              </a:spcAft>
              <a:defRPr/>
            </a:pPr>
            <a:r>
              <a:rPr lang="en-US" b="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latin typeface="Calibri" charset="0"/>
              </a:rPr>
              <a:t> </a:t>
            </a:r>
          </a:p>
        </p:txBody>
      </p:sp>
      <p:sp>
        <p:nvSpPr>
          <p:cNvPr id="6" name="Title 5"/>
          <p:cNvSpPr>
            <a:spLocks noGrp="1"/>
          </p:cNvSpPr>
          <p:nvPr>
            <p:ph type="title"/>
          </p:nvPr>
        </p:nvSpPr>
        <p:spPr/>
        <p:txBody>
          <a:bodyPr/>
          <a:lstStyle/>
          <a:p>
            <a:endParaRPr lang="en-US" dirty="0"/>
          </a:p>
        </p:txBody>
      </p:sp>
      <p:sp>
        <p:nvSpPr>
          <p:cNvPr id="8" name="Content Placeholder 7"/>
          <p:cNvSpPr>
            <a:spLocks noGrp="1"/>
          </p:cNvSpPr>
          <p:nvPr>
            <p:ph idx="1"/>
          </p:nvPr>
        </p:nvSpPr>
        <p:spPr>
          <a:xfrm>
            <a:off x="549275" y="1949450"/>
            <a:ext cx="8042275" cy="4343400"/>
          </a:xfrm>
        </p:spPr>
        <p:txBody>
          <a:bodyPr/>
          <a:lstStyle/>
          <a:p>
            <a:pPr marL="457200" lvl="0" indent="-228600" eaLnBrk="1" fontAlgn="auto" hangingPunct="1">
              <a:lnSpc>
                <a:spcPct val="115000"/>
              </a:lnSpc>
              <a:spcBef>
                <a:spcPts val="0"/>
              </a:spcBef>
              <a:spcAft>
                <a:spcPts val="1600"/>
              </a:spcAft>
              <a:buClr>
                <a:srgbClr val="666666"/>
              </a:buClr>
              <a:buSzPct val="100000"/>
              <a:buFont typeface="Proxima Nova"/>
              <a:buChar char="❏"/>
            </a:pPr>
            <a:r>
              <a:rPr lang="en" sz="2800" kern="0" dirty="0">
                <a:solidFill>
                  <a:srgbClr val="666666"/>
                </a:solidFill>
                <a:sym typeface="Proxima Nova"/>
              </a:rPr>
              <a:t> A Project Summary is your “elevator speech.” If this is all someone ever reads about your project, will they understand what it is you are proposing to do and the desired outcome of your work?</a:t>
            </a:r>
          </a:p>
          <a:p>
            <a:pPr marL="457200" lvl="0" indent="-228600" eaLnBrk="1" fontAlgn="auto" hangingPunct="1">
              <a:lnSpc>
                <a:spcPct val="115000"/>
              </a:lnSpc>
              <a:spcBef>
                <a:spcPts val="0"/>
              </a:spcBef>
              <a:spcAft>
                <a:spcPts val="1600"/>
              </a:spcAft>
              <a:buClr>
                <a:srgbClr val="666666"/>
              </a:buClr>
              <a:buSzPct val="100000"/>
              <a:buFont typeface="Proxima Nova"/>
              <a:buChar char="❏"/>
            </a:pPr>
            <a:r>
              <a:rPr lang="en" sz="2800" kern="0" dirty="0">
                <a:solidFill>
                  <a:srgbClr val="666666"/>
                </a:solidFill>
                <a:sym typeface="Proxima Nova"/>
              </a:rPr>
              <a:t> Intellectual merit and broader impacts should be developed for your project in the context of NSF &amp; ATE definitions of the terms.</a:t>
            </a:r>
            <a:endParaRPr lang="en-US" sz="2800" dirty="0"/>
          </a:p>
        </p:txBody>
      </p:sp>
      <p:pic>
        <p:nvPicPr>
          <p:cNvPr id="11" name="Picture 4" descr="Border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25" y="-26709"/>
            <a:ext cx="9220200"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ounded Rectangle 11"/>
          <p:cNvSpPr/>
          <p:nvPr/>
        </p:nvSpPr>
        <p:spPr>
          <a:xfrm>
            <a:off x="1295400" y="533400"/>
            <a:ext cx="6858000" cy="990600"/>
          </a:xfrm>
          <a:prstGeom prst="roundRect">
            <a:avLst/>
          </a:prstGeom>
          <a:solidFill>
            <a:schemeClr val="tx2">
              <a:lumMod val="90000"/>
              <a:lumOff val="10000"/>
            </a:schemeClr>
          </a:solidFill>
          <a:ln>
            <a:noFill/>
          </a:ln>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3" name="Title 1"/>
          <p:cNvSpPr txBox="1">
            <a:spLocks/>
          </p:cNvSpPr>
          <p:nvPr/>
        </p:nvSpPr>
        <p:spPr>
          <a:xfrm>
            <a:off x="1371600" y="533400"/>
            <a:ext cx="6762751" cy="834932"/>
          </a:xfrm>
          <a:prstGeom prst="rect">
            <a:avLst/>
          </a:prstGeom>
        </p:spPr>
        <p:txBody>
          <a:bodyPr anchor="b"/>
          <a:lstStyle>
            <a:lvl1pPr algn="ctr" defTabSz="914400" rtl="0" eaLnBrk="1" latinLnBrk="0" hangingPunct="1">
              <a:spcBef>
                <a:spcPct val="0"/>
              </a:spcBef>
              <a:buNone/>
              <a:defRPr sz="4600" kern="1200">
                <a:solidFill>
                  <a:schemeClr val="accent1"/>
                </a:solidFill>
                <a:latin typeface="+mj-lt"/>
                <a:ea typeface="+mj-ea"/>
                <a:cs typeface="+mj-cs"/>
              </a:defRPr>
            </a:lvl1pPr>
          </a:lstStyle>
          <a:p>
            <a:pPr fontAlgn="base">
              <a:spcAft>
                <a:spcPct val="0"/>
              </a:spcAft>
              <a:defRPr/>
            </a:pPr>
            <a:r>
              <a:rPr lang="en-US" b="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latin typeface="Calibri" charset="0"/>
              </a:rPr>
              <a:t> </a:t>
            </a:r>
            <a:r>
              <a:rPr lang="en-US" sz="4000" b="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latin typeface="Calibri" charset="0"/>
              </a:rPr>
              <a:t>Project Summary Takeaways…</a:t>
            </a:r>
          </a:p>
        </p:txBody>
      </p:sp>
      <p:pic>
        <p:nvPicPr>
          <p:cNvPr id="14" name="Shape 244"/>
          <p:cNvPicPr preferRelativeResize="0"/>
          <p:nvPr/>
        </p:nvPicPr>
        <p:blipFill>
          <a:blip r:embed="rId3">
            <a:alphaModFix/>
            <a:duotone>
              <a:schemeClr val="accent1">
                <a:shade val="45000"/>
                <a:satMod val="135000"/>
              </a:schemeClr>
              <a:prstClr val="white"/>
            </a:duotone>
          </a:blip>
          <a:stretch>
            <a:fillRect/>
          </a:stretch>
        </p:blipFill>
        <p:spPr>
          <a:xfrm>
            <a:off x="7620000" y="1919598"/>
            <a:ext cx="1326792" cy="1104907"/>
          </a:xfrm>
          <a:prstGeom prst="rect">
            <a:avLst/>
          </a:prstGeom>
          <a:noFill/>
          <a:ln>
            <a:noFill/>
          </a:ln>
        </p:spPr>
      </p:pic>
      <p:pic>
        <p:nvPicPr>
          <p:cNvPr id="2" name="Picture 1"/>
          <p:cNvPicPr>
            <a:picLocks noChangeAspect="1"/>
          </p:cNvPicPr>
          <p:nvPr/>
        </p:nvPicPr>
        <p:blipFill>
          <a:blip r:embed="rId4"/>
          <a:stretch>
            <a:fillRect/>
          </a:stretch>
        </p:blipFill>
        <p:spPr>
          <a:xfrm>
            <a:off x="0" y="-26710"/>
            <a:ext cx="9197460" cy="6808509"/>
          </a:xfrm>
          <a:prstGeom prst="rect">
            <a:avLst/>
          </a:prstGeom>
        </p:spPr>
      </p:pic>
    </p:spTree>
    <p:extLst>
      <p:ext uri="{BB962C8B-B14F-4D97-AF65-F5344CB8AC3E}">
        <p14:creationId xmlns:p14="http://schemas.microsoft.com/office/powerpoint/2010/main" val="7669979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Border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25" y="-26709"/>
            <a:ext cx="9220200"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8"/>
          <p:cNvSpPr/>
          <p:nvPr/>
        </p:nvSpPr>
        <p:spPr>
          <a:xfrm>
            <a:off x="1295400" y="533400"/>
            <a:ext cx="6858000" cy="990600"/>
          </a:xfrm>
          <a:prstGeom prst="roundRect">
            <a:avLst/>
          </a:prstGeom>
          <a:solidFill>
            <a:schemeClr val="tx2">
              <a:lumMod val="90000"/>
              <a:lumOff val="10000"/>
            </a:schemeClr>
          </a:solidFill>
          <a:ln>
            <a:noFill/>
          </a:ln>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0" name="Title 1"/>
          <p:cNvSpPr txBox="1">
            <a:spLocks/>
          </p:cNvSpPr>
          <p:nvPr/>
        </p:nvSpPr>
        <p:spPr>
          <a:xfrm>
            <a:off x="1371600" y="533400"/>
            <a:ext cx="6762751" cy="834932"/>
          </a:xfrm>
          <a:prstGeom prst="rect">
            <a:avLst/>
          </a:prstGeom>
        </p:spPr>
        <p:txBody>
          <a:bodyPr anchor="b"/>
          <a:lstStyle>
            <a:lvl1pPr algn="ctr" defTabSz="914400" rtl="0" eaLnBrk="1" latinLnBrk="0" hangingPunct="1">
              <a:spcBef>
                <a:spcPct val="0"/>
              </a:spcBef>
              <a:buNone/>
              <a:defRPr sz="4600" kern="1200">
                <a:solidFill>
                  <a:schemeClr val="accent1"/>
                </a:solidFill>
                <a:latin typeface="+mj-lt"/>
                <a:ea typeface="+mj-ea"/>
                <a:cs typeface="+mj-cs"/>
              </a:defRPr>
            </a:lvl1pPr>
          </a:lstStyle>
          <a:p>
            <a:pPr fontAlgn="base">
              <a:spcAft>
                <a:spcPct val="0"/>
              </a:spcAft>
              <a:defRPr/>
            </a:pPr>
            <a:r>
              <a:rPr lang="en-US" b="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latin typeface="Calibri" charset="0"/>
              </a:rPr>
              <a:t> </a:t>
            </a:r>
            <a:r>
              <a:rPr lang="en-US" sz="4000" b="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latin typeface="Calibri" charset="0"/>
              </a:rPr>
              <a:t>Project Description</a:t>
            </a:r>
          </a:p>
        </p:txBody>
      </p:sp>
      <p:pic>
        <p:nvPicPr>
          <p:cNvPr id="2" name="Picture 1"/>
          <p:cNvPicPr>
            <a:picLocks noChangeAspect="1"/>
          </p:cNvPicPr>
          <p:nvPr/>
        </p:nvPicPr>
        <p:blipFill>
          <a:blip r:embed="rId3"/>
          <a:stretch>
            <a:fillRect/>
          </a:stretch>
        </p:blipFill>
        <p:spPr>
          <a:xfrm>
            <a:off x="0" y="2082538"/>
            <a:ext cx="9144000" cy="3454400"/>
          </a:xfrm>
          <a:prstGeom prst="rect">
            <a:avLst/>
          </a:prstGeom>
        </p:spPr>
      </p:pic>
      <p:pic>
        <p:nvPicPr>
          <p:cNvPr id="3" name="Picture 2"/>
          <p:cNvPicPr>
            <a:picLocks noChangeAspect="1"/>
          </p:cNvPicPr>
          <p:nvPr/>
        </p:nvPicPr>
        <p:blipFill>
          <a:blip r:embed="rId4"/>
          <a:stretch>
            <a:fillRect/>
          </a:stretch>
        </p:blipFill>
        <p:spPr>
          <a:xfrm>
            <a:off x="-44424" y="-26709"/>
            <a:ext cx="9188423" cy="6951372"/>
          </a:xfrm>
          <a:prstGeom prst="rect">
            <a:avLst/>
          </a:prstGeom>
        </p:spPr>
      </p:pic>
    </p:spTree>
    <p:extLst>
      <p:ext uri="{BB962C8B-B14F-4D97-AF65-F5344CB8AC3E}">
        <p14:creationId xmlns:p14="http://schemas.microsoft.com/office/powerpoint/2010/main" val="21383450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403060" y="810000"/>
            <a:ext cx="6762751" cy="587141"/>
          </a:xfrm>
          <a:prstGeom prst="rect">
            <a:avLst/>
          </a:prstGeom>
        </p:spPr>
        <p:txBody>
          <a:bodyPr anchor="b"/>
          <a:lstStyle>
            <a:lvl1pPr algn="ctr" defTabSz="914400" rtl="0" eaLnBrk="1" latinLnBrk="0" hangingPunct="1">
              <a:spcBef>
                <a:spcPct val="0"/>
              </a:spcBef>
              <a:buNone/>
              <a:defRPr sz="4600" kern="1200">
                <a:solidFill>
                  <a:schemeClr val="accent1"/>
                </a:solidFill>
                <a:latin typeface="+mj-lt"/>
                <a:ea typeface="+mj-ea"/>
                <a:cs typeface="+mj-cs"/>
              </a:defRPr>
            </a:lvl1pPr>
          </a:lstStyle>
          <a:p>
            <a:pPr fontAlgn="base">
              <a:spcAft>
                <a:spcPct val="0"/>
              </a:spcAft>
              <a:defRPr/>
            </a:pPr>
            <a:r>
              <a:rPr lang="en-US" b="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latin typeface="Calibri" charset="0"/>
              </a:rPr>
              <a:t> </a:t>
            </a:r>
          </a:p>
        </p:txBody>
      </p:sp>
      <p:sp>
        <p:nvSpPr>
          <p:cNvPr id="5" name="Title 4"/>
          <p:cNvSpPr>
            <a:spLocks noGrp="1"/>
          </p:cNvSpPr>
          <p:nvPr>
            <p:ph type="title"/>
          </p:nvPr>
        </p:nvSpPr>
        <p:spPr/>
        <p:txBody>
          <a:bodyPr/>
          <a:lstStyle/>
          <a:p>
            <a:endParaRPr lang="en-US" dirty="0"/>
          </a:p>
        </p:txBody>
      </p:sp>
      <p:sp>
        <p:nvSpPr>
          <p:cNvPr id="6" name="Content Placeholder 5"/>
          <p:cNvSpPr>
            <a:spLocks noGrp="1"/>
          </p:cNvSpPr>
          <p:nvPr>
            <p:ph idx="1"/>
          </p:nvPr>
        </p:nvSpPr>
        <p:spPr>
          <a:xfrm>
            <a:off x="990600" y="1981200"/>
            <a:ext cx="8042275" cy="4343400"/>
          </a:xfrm>
        </p:spPr>
        <p:txBody>
          <a:bodyPr/>
          <a:lstStyle/>
          <a:p>
            <a:pPr marL="457200" lvl="0" indent="-228600" eaLnBrk="1" fontAlgn="auto" hangingPunct="1">
              <a:lnSpc>
                <a:spcPct val="115000"/>
              </a:lnSpc>
              <a:spcBef>
                <a:spcPts val="0"/>
              </a:spcBef>
              <a:spcAft>
                <a:spcPts val="1600"/>
              </a:spcAft>
              <a:buClr>
                <a:srgbClr val="666666"/>
              </a:buClr>
              <a:buSzPct val="100000"/>
              <a:buFont typeface="Proxima Nova"/>
              <a:buChar char="❏"/>
            </a:pPr>
            <a:r>
              <a:rPr lang="en" sz="2000" kern="0" dirty="0">
                <a:solidFill>
                  <a:srgbClr val="666666"/>
                </a:solidFill>
                <a:sym typeface="Proxima Nova"/>
              </a:rPr>
              <a:t> Follow acceptable font styles, font size, and margins!  Automatic compliance checks are in force. </a:t>
            </a:r>
          </a:p>
          <a:p>
            <a:pPr marL="457200" lvl="0" indent="-228600" eaLnBrk="1" fontAlgn="auto" hangingPunct="1">
              <a:lnSpc>
                <a:spcPct val="115000"/>
              </a:lnSpc>
              <a:spcBef>
                <a:spcPts val="0"/>
              </a:spcBef>
              <a:spcAft>
                <a:spcPts val="1600"/>
              </a:spcAft>
              <a:buClr>
                <a:srgbClr val="666666"/>
              </a:buClr>
              <a:buSzPct val="100000"/>
              <a:buFont typeface="Proxima Nova"/>
              <a:buChar char="❏"/>
            </a:pPr>
            <a:r>
              <a:rPr lang="en" sz="2000" kern="0" dirty="0">
                <a:solidFill>
                  <a:srgbClr val="666666"/>
                </a:solidFill>
                <a:sym typeface="Proxima Nova"/>
              </a:rPr>
              <a:t> Use section headings, bullets, charts and tables, etc. to support your narrative.</a:t>
            </a:r>
          </a:p>
          <a:p>
            <a:pPr marL="457200" lvl="0" indent="-228600" eaLnBrk="1" fontAlgn="auto" hangingPunct="1">
              <a:lnSpc>
                <a:spcPct val="115000"/>
              </a:lnSpc>
              <a:spcBef>
                <a:spcPts val="0"/>
              </a:spcBef>
              <a:spcAft>
                <a:spcPts val="1600"/>
              </a:spcAft>
              <a:buClr>
                <a:srgbClr val="666666"/>
              </a:buClr>
              <a:buSzPct val="100000"/>
              <a:buFont typeface="Proxima Nova"/>
              <a:buChar char="❏"/>
            </a:pPr>
            <a:r>
              <a:rPr lang="en" sz="2000" kern="0" dirty="0">
                <a:solidFill>
                  <a:srgbClr val="666666"/>
                </a:solidFill>
                <a:sym typeface="Proxima Nova"/>
              </a:rPr>
              <a:t> Check and double check your final proposal after uploading. Print to ensure that you have not exceeded the 15 page limit.</a:t>
            </a:r>
          </a:p>
          <a:p>
            <a:pPr marL="457200" lvl="0" indent="-228600" eaLnBrk="1" fontAlgn="auto" hangingPunct="1">
              <a:lnSpc>
                <a:spcPct val="115000"/>
              </a:lnSpc>
              <a:spcBef>
                <a:spcPts val="0"/>
              </a:spcBef>
              <a:spcAft>
                <a:spcPts val="1600"/>
              </a:spcAft>
              <a:buClr>
                <a:srgbClr val="666666"/>
              </a:buClr>
              <a:buSzPct val="100000"/>
              <a:buFont typeface="Proxima Nova"/>
              <a:buChar char="❏"/>
            </a:pPr>
            <a:r>
              <a:rPr lang="en" sz="2000" kern="0" dirty="0">
                <a:solidFill>
                  <a:srgbClr val="666666"/>
                </a:solidFill>
                <a:sym typeface="Proxima Nova"/>
              </a:rPr>
              <a:t> Do not use automated endnotes. This will place your references within your 15 page limit.  References belong in a separate section provided for this purpose, </a:t>
            </a:r>
            <a:r>
              <a:rPr lang="en-US" sz="2000" kern="0" dirty="0">
                <a:solidFill>
                  <a:srgbClr val="666666"/>
                </a:solidFill>
                <a:sym typeface="Proxima Nova"/>
              </a:rPr>
              <a:t>which does</a:t>
            </a:r>
            <a:r>
              <a:rPr lang="en" sz="2000" kern="0" dirty="0">
                <a:solidFill>
                  <a:srgbClr val="666666"/>
                </a:solidFill>
                <a:sym typeface="Proxima Nova"/>
              </a:rPr>
              <a:t> not count towards the 15 page limit.</a:t>
            </a:r>
            <a:br>
              <a:rPr lang="en" sz="2000" kern="0" dirty="0">
                <a:solidFill>
                  <a:srgbClr val="666666"/>
                </a:solidFill>
                <a:sym typeface="Proxima Nova"/>
              </a:rPr>
            </a:br>
            <a:endParaRPr lang="en" sz="2000" kern="0" dirty="0">
              <a:solidFill>
                <a:srgbClr val="666666"/>
              </a:solidFill>
              <a:sym typeface="Proxima Nova"/>
            </a:endParaRPr>
          </a:p>
          <a:p>
            <a:endParaRPr lang="en-US" dirty="0"/>
          </a:p>
        </p:txBody>
      </p:sp>
      <p:pic>
        <p:nvPicPr>
          <p:cNvPr id="10" name="Picture 4" descr="Border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5" y="-26709"/>
            <a:ext cx="9220200"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ounded Rectangle 10"/>
          <p:cNvSpPr/>
          <p:nvPr/>
        </p:nvSpPr>
        <p:spPr>
          <a:xfrm>
            <a:off x="1295400" y="533400"/>
            <a:ext cx="6858000" cy="990600"/>
          </a:xfrm>
          <a:prstGeom prst="roundRect">
            <a:avLst/>
          </a:prstGeom>
          <a:solidFill>
            <a:schemeClr val="tx2">
              <a:lumMod val="90000"/>
              <a:lumOff val="10000"/>
            </a:schemeClr>
          </a:solidFill>
          <a:ln>
            <a:noFill/>
          </a:ln>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2" name="Title 1"/>
          <p:cNvSpPr txBox="1">
            <a:spLocks/>
          </p:cNvSpPr>
          <p:nvPr/>
        </p:nvSpPr>
        <p:spPr>
          <a:xfrm>
            <a:off x="1371600" y="533400"/>
            <a:ext cx="6762751" cy="834932"/>
          </a:xfrm>
          <a:prstGeom prst="rect">
            <a:avLst/>
          </a:prstGeom>
        </p:spPr>
        <p:txBody>
          <a:bodyPr anchor="b"/>
          <a:lstStyle>
            <a:lvl1pPr algn="ctr" defTabSz="914400" rtl="0" eaLnBrk="1" latinLnBrk="0" hangingPunct="1">
              <a:spcBef>
                <a:spcPct val="0"/>
              </a:spcBef>
              <a:buNone/>
              <a:defRPr sz="4600" kern="1200">
                <a:solidFill>
                  <a:schemeClr val="accent1"/>
                </a:solidFill>
                <a:latin typeface="+mj-lt"/>
                <a:ea typeface="+mj-ea"/>
                <a:cs typeface="+mj-cs"/>
              </a:defRPr>
            </a:lvl1pPr>
          </a:lstStyle>
          <a:p>
            <a:pPr fontAlgn="base">
              <a:spcAft>
                <a:spcPct val="0"/>
              </a:spcAft>
              <a:defRPr/>
            </a:pPr>
            <a:r>
              <a:rPr lang="en-US" b="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latin typeface="Calibri" charset="0"/>
              </a:rPr>
              <a:t> </a:t>
            </a:r>
            <a:r>
              <a:rPr lang="en-US" sz="3600" b="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latin typeface="Calibri" charset="0"/>
              </a:rPr>
              <a:t>Project Description Takeaways…</a:t>
            </a:r>
          </a:p>
        </p:txBody>
      </p:sp>
      <p:pic>
        <p:nvPicPr>
          <p:cNvPr id="13" name="Shape 258"/>
          <p:cNvPicPr preferRelativeResize="0"/>
          <p:nvPr/>
        </p:nvPicPr>
        <p:blipFill>
          <a:blip r:embed="rId4">
            <a:alphaModFix/>
            <a:duotone>
              <a:schemeClr val="accent1">
                <a:shade val="45000"/>
                <a:satMod val="135000"/>
              </a:schemeClr>
              <a:prstClr val="white"/>
            </a:duotone>
          </a:blip>
          <a:stretch>
            <a:fillRect/>
          </a:stretch>
        </p:blipFill>
        <p:spPr>
          <a:xfrm>
            <a:off x="228600" y="1909763"/>
            <a:ext cx="838200" cy="854189"/>
          </a:xfrm>
          <a:prstGeom prst="rect">
            <a:avLst/>
          </a:prstGeom>
          <a:noFill/>
          <a:ln>
            <a:noFill/>
          </a:ln>
        </p:spPr>
      </p:pic>
      <p:pic>
        <p:nvPicPr>
          <p:cNvPr id="2" name="Picture 1"/>
          <p:cNvPicPr>
            <a:picLocks noChangeAspect="1"/>
          </p:cNvPicPr>
          <p:nvPr/>
        </p:nvPicPr>
        <p:blipFill>
          <a:blip r:embed="rId5"/>
          <a:stretch>
            <a:fillRect/>
          </a:stretch>
        </p:blipFill>
        <p:spPr>
          <a:xfrm>
            <a:off x="-9526" y="0"/>
            <a:ext cx="9325669" cy="6858000"/>
          </a:xfrm>
          <a:prstGeom prst="rect">
            <a:avLst/>
          </a:prstGeom>
        </p:spPr>
      </p:pic>
    </p:spTree>
    <p:extLst>
      <p:ext uri="{BB962C8B-B14F-4D97-AF65-F5344CB8AC3E}">
        <p14:creationId xmlns:p14="http://schemas.microsoft.com/office/powerpoint/2010/main" val="2014175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403060" y="810000"/>
            <a:ext cx="6762751" cy="587141"/>
          </a:xfrm>
          <a:prstGeom prst="rect">
            <a:avLst/>
          </a:prstGeom>
        </p:spPr>
        <p:txBody>
          <a:bodyPr anchor="b"/>
          <a:lstStyle>
            <a:lvl1pPr algn="ctr" defTabSz="914400" rtl="0" eaLnBrk="1" latinLnBrk="0" hangingPunct="1">
              <a:spcBef>
                <a:spcPct val="0"/>
              </a:spcBef>
              <a:buNone/>
              <a:defRPr sz="4600" kern="1200">
                <a:solidFill>
                  <a:schemeClr val="accent1"/>
                </a:solidFill>
                <a:latin typeface="+mj-lt"/>
                <a:ea typeface="+mj-ea"/>
                <a:cs typeface="+mj-cs"/>
              </a:defRPr>
            </a:lvl1pPr>
          </a:lstStyle>
          <a:p>
            <a:pPr fontAlgn="base">
              <a:spcAft>
                <a:spcPct val="0"/>
              </a:spcAft>
              <a:defRPr/>
            </a:pPr>
            <a:r>
              <a:rPr lang="en-US" b="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latin typeface="Calibri" charset="0"/>
              </a:rPr>
              <a:t> </a:t>
            </a:r>
          </a:p>
        </p:txBody>
      </p:sp>
      <p:pic>
        <p:nvPicPr>
          <p:cNvPr id="9" name="Picture 4" descr="Border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25" y="-26709"/>
            <a:ext cx="9220200"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ounded Rectangle 9"/>
          <p:cNvSpPr/>
          <p:nvPr/>
        </p:nvSpPr>
        <p:spPr>
          <a:xfrm>
            <a:off x="1171575" y="529337"/>
            <a:ext cx="6858000" cy="990600"/>
          </a:xfrm>
          <a:prstGeom prst="roundRect">
            <a:avLst/>
          </a:prstGeom>
          <a:solidFill>
            <a:schemeClr val="tx2">
              <a:lumMod val="90000"/>
              <a:lumOff val="10000"/>
            </a:schemeClr>
          </a:solidFill>
          <a:ln>
            <a:noFill/>
          </a:ln>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1" name="Title 1"/>
          <p:cNvSpPr txBox="1">
            <a:spLocks/>
          </p:cNvSpPr>
          <p:nvPr/>
        </p:nvSpPr>
        <p:spPr>
          <a:xfrm>
            <a:off x="1371600" y="533400"/>
            <a:ext cx="6762751" cy="834932"/>
          </a:xfrm>
          <a:prstGeom prst="rect">
            <a:avLst/>
          </a:prstGeom>
        </p:spPr>
        <p:txBody>
          <a:bodyPr anchor="b"/>
          <a:lstStyle>
            <a:lvl1pPr algn="ctr" defTabSz="914400" rtl="0" eaLnBrk="1" latinLnBrk="0" hangingPunct="1">
              <a:spcBef>
                <a:spcPct val="0"/>
              </a:spcBef>
              <a:buNone/>
              <a:defRPr sz="4600" kern="1200">
                <a:solidFill>
                  <a:schemeClr val="accent1"/>
                </a:solidFill>
                <a:latin typeface="+mj-lt"/>
                <a:ea typeface="+mj-ea"/>
                <a:cs typeface="+mj-cs"/>
              </a:defRPr>
            </a:lvl1pPr>
          </a:lstStyle>
          <a:p>
            <a:pPr fontAlgn="base">
              <a:spcAft>
                <a:spcPct val="0"/>
              </a:spcAft>
              <a:defRPr/>
            </a:pPr>
            <a:r>
              <a:rPr lang="en-US" b="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latin typeface="Calibri" charset="0"/>
              </a:rPr>
              <a:t> Biographical Sketches</a:t>
            </a:r>
          </a:p>
        </p:txBody>
      </p:sp>
      <p:pic>
        <p:nvPicPr>
          <p:cNvPr id="2" name="Picture 1"/>
          <p:cNvPicPr>
            <a:picLocks noChangeAspect="1"/>
          </p:cNvPicPr>
          <p:nvPr/>
        </p:nvPicPr>
        <p:blipFill>
          <a:blip r:embed="rId3"/>
          <a:stretch>
            <a:fillRect/>
          </a:stretch>
        </p:blipFill>
        <p:spPr>
          <a:xfrm>
            <a:off x="66675" y="1928441"/>
            <a:ext cx="9144000" cy="2627398"/>
          </a:xfrm>
          <a:prstGeom prst="rect">
            <a:avLst/>
          </a:prstGeom>
        </p:spPr>
      </p:pic>
      <p:sp>
        <p:nvSpPr>
          <p:cNvPr id="3" name="TextBox 2"/>
          <p:cNvSpPr txBox="1"/>
          <p:nvPr/>
        </p:nvSpPr>
        <p:spPr>
          <a:xfrm>
            <a:off x="876299" y="4343400"/>
            <a:ext cx="7524751" cy="1815882"/>
          </a:xfrm>
          <a:prstGeom prst="rect">
            <a:avLst/>
          </a:prstGeom>
          <a:noFill/>
        </p:spPr>
        <p:txBody>
          <a:bodyPr wrap="square" rtlCol="0">
            <a:spAutoFit/>
          </a:bodyPr>
          <a:lstStyle/>
          <a:p>
            <a:r>
              <a:rPr lang="en-US" sz="2800" dirty="0">
                <a:solidFill>
                  <a:srgbClr val="FF0000"/>
                </a:solidFill>
              </a:rPr>
              <a:t>NOTE</a:t>
            </a:r>
            <a:r>
              <a:rPr lang="en-US" sz="2800" dirty="0"/>
              <a:t>: New rules for biosketch format will be effective June 1, 2020 with two options for submission. Expect updates to this page in FastLane!</a:t>
            </a:r>
          </a:p>
        </p:txBody>
      </p:sp>
      <p:pic>
        <p:nvPicPr>
          <p:cNvPr id="4" name="Picture 3"/>
          <p:cNvPicPr>
            <a:picLocks noChangeAspect="1"/>
          </p:cNvPicPr>
          <p:nvPr/>
        </p:nvPicPr>
        <p:blipFill>
          <a:blip r:embed="rId4"/>
          <a:stretch>
            <a:fillRect/>
          </a:stretch>
        </p:blipFill>
        <p:spPr>
          <a:xfrm>
            <a:off x="-27482" y="-26233"/>
            <a:ext cx="9193976" cy="6884233"/>
          </a:xfrm>
          <a:prstGeom prst="rect">
            <a:avLst/>
          </a:prstGeom>
        </p:spPr>
      </p:pic>
    </p:spTree>
    <p:extLst>
      <p:ext uri="{BB962C8B-B14F-4D97-AF65-F5344CB8AC3E}">
        <p14:creationId xmlns:p14="http://schemas.microsoft.com/office/powerpoint/2010/main" val="25068364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Border1.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5413"/>
            <a:ext cx="9144000" cy="923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a:xfrm>
            <a:off x="1219200" y="381000"/>
            <a:ext cx="6762751" cy="834932"/>
          </a:xfrm>
          <a:prstGeom prst="rect">
            <a:avLst/>
          </a:prstGeom>
        </p:spPr>
        <p:txBody>
          <a:bodyPr anchor="b"/>
          <a:lstStyle>
            <a:lvl1pPr algn="ctr" defTabSz="914400" rtl="0" eaLnBrk="1" latinLnBrk="0" hangingPunct="1">
              <a:spcBef>
                <a:spcPct val="0"/>
              </a:spcBef>
              <a:buNone/>
              <a:defRPr sz="4600" kern="1200">
                <a:solidFill>
                  <a:schemeClr val="accent1"/>
                </a:solidFill>
                <a:latin typeface="+mj-lt"/>
                <a:ea typeface="+mj-ea"/>
                <a:cs typeface="+mj-cs"/>
              </a:defRPr>
            </a:lvl1pPr>
          </a:lstStyle>
          <a:p>
            <a:pPr fontAlgn="base">
              <a:spcAft>
                <a:spcPct val="0"/>
              </a:spcAft>
              <a:defRPr/>
            </a:pPr>
            <a:r>
              <a:rPr lang="en-US" b="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latin typeface="Calibri" charset="0"/>
              </a:rPr>
              <a:t> </a:t>
            </a:r>
          </a:p>
        </p:txBody>
      </p:sp>
      <p:sp>
        <p:nvSpPr>
          <p:cNvPr id="4103" name="Content Placeholder 5"/>
          <p:cNvSpPr>
            <a:spLocks noGrp="1"/>
          </p:cNvSpPr>
          <p:nvPr>
            <p:ph idx="1"/>
          </p:nvPr>
        </p:nvSpPr>
        <p:spPr>
          <a:xfrm>
            <a:off x="381000" y="914400"/>
            <a:ext cx="8610600" cy="5715000"/>
          </a:xfrm>
        </p:spPr>
        <p:txBody>
          <a:bodyPr/>
          <a:lstStyle/>
          <a:p>
            <a:pPr marL="0" lvl="0" indent="0" eaLnBrk="1" fontAlgn="auto" hangingPunct="1">
              <a:spcBef>
                <a:spcPts val="0"/>
              </a:spcBef>
              <a:spcAft>
                <a:spcPts val="0"/>
              </a:spcAft>
              <a:buClrTx/>
              <a:buSzTx/>
              <a:buNone/>
            </a:pPr>
            <a:endParaRPr lang="en-US" dirty="0">
              <a:solidFill>
                <a:schemeClr val="tx1"/>
              </a:solidFill>
            </a:endParaRPr>
          </a:p>
          <a:p>
            <a:pPr marL="0" lvl="0" indent="0" eaLnBrk="1" fontAlgn="auto" hangingPunct="1">
              <a:spcBef>
                <a:spcPts val="0"/>
              </a:spcBef>
              <a:spcAft>
                <a:spcPts val="0"/>
              </a:spcAft>
              <a:buClrTx/>
              <a:buSzTx/>
              <a:buNone/>
            </a:pPr>
            <a:endParaRPr lang="en-US" dirty="0">
              <a:solidFill>
                <a:schemeClr val="tx1"/>
              </a:solidFill>
            </a:endParaRPr>
          </a:p>
          <a:p>
            <a:pPr marL="0" lvl="0" indent="0" algn="ctr" eaLnBrk="1" fontAlgn="auto" hangingPunct="1">
              <a:spcBef>
                <a:spcPts val="0"/>
              </a:spcBef>
              <a:spcAft>
                <a:spcPts val="0"/>
              </a:spcAft>
              <a:buClrTx/>
              <a:buSzTx/>
              <a:buNone/>
            </a:pPr>
            <a:r>
              <a:rPr lang="en-US" sz="3200" dirty="0">
                <a:solidFill>
                  <a:schemeClr val="tx1">
                    <a:lumMod val="65000"/>
                    <a:lumOff val="35000"/>
                  </a:schemeClr>
                </a:solidFill>
              </a:rPr>
              <a:t>Using the chat box, tell us how many viewers are in the room with you. </a:t>
            </a:r>
          </a:p>
          <a:p>
            <a:pPr marL="0" lvl="0" indent="0" eaLnBrk="1" fontAlgn="auto" hangingPunct="1">
              <a:spcBef>
                <a:spcPts val="0"/>
              </a:spcBef>
              <a:spcAft>
                <a:spcPts val="0"/>
              </a:spcAft>
              <a:buClrTx/>
              <a:buSzTx/>
              <a:buNone/>
            </a:pPr>
            <a:endParaRPr lang="en-US" dirty="0">
              <a:solidFill>
                <a:schemeClr val="tx1"/>
              </a:solidFill>
            </a:endParaRPr>
          </a:p>
        </p:txBody>
      </p:sp>
      <p:pic>
        <p:nvPicPr>
          <p:cNvPr id="2" name="Picture 1"/>
          <p:cNvPicPr>
            <a:picLocks noChangeAspect="1"/>
          </p:cNvPicPr>
          <p:nvPr/>
        </p:nvPicPr>
        <p:blipFill>
          <a:blip r:embed="rId3"/>
          <a:stretch>
            <a:fillRect/>
          </a:stretch>
        </p:blipFill>
        <p:spPr>
          <a:xfrm>
            <a:off x="0" y="-125413"/>
            <a:ext cx="9144000" cy="7011901"/>
          </a:xfrm>
          <a:prstGeom prst="rect">
            <a:avLst/>
          </a:prstGeom>
        </p:spPr>
      </p:pic>
    </p:spTree>
    <p:extLst>
      <p:ext uri="{BB962C8B-B14F-4D97-AF65-F5344CB8AC3E}">
        <p14:creationId xmlns:p14="http://schemas.microsoft.com/office/powerpoint/2010/main" val="39332139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Border1.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5413"/>
            <a:ext cx="9144000" cy="134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a:xfrm>
            <a:off x="1403060" y="810000"/>
            <a:ext cx="6762751" cy="587141"/>
          </a:xfrm>
          <a:prstGeom prst="rect">
            <a:avLst/>
          </a:prstGeom>
        </p:spPr>
        <p:txBody>
          <a:bodyPr anchor="b"/>
          <a:lstStyle>
            <a:lvl1pPr algn="ctr" defTabSz="914400" rtl="0" eaLnBrk="1" latinLnBrk="0" hangingPunct="1">
              <a:spcBef>
                <a:spcPct val="0"/>
              </a:spcBef>
              <a:buNone/>
              <a:defRPr sz="4600" kern="1200">
                <a:solidFill>
                  <a:schemeClr val="accent1"/>
                </a:solidFill>
                <a:latin typeface="+mj-lt"/>
                <a:ea typeface="+mj-ea"/>
                <a:cs typeface="+mj-cs"/>
              </a:defRPr>
            </a:lvl1pPr>
          </a:lstStyle>
          <a:p>
            <a:pPr fontAlgn="base">
              <a:spcAft>
                <a:spcPct val="0"/>
              </a:spcAft>
              <a:defRPr/>
            </a:pPr>
            <a:r>
              <a:rPr lang="en-US" b="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latin typeface="Calibri" charset="0"/>
              </a:rPr>
              <a:t> </a:t>
            </a:r>
          </a:p>
        </p:txBody>
      </p:sp>
      <p:sp>
        <p:nvSpPr>
          <p:cNvPr id="3" name="Rectangle 2"/>
          <p:cNvSpPr/>
          <p:nvPr/>
        </p:nvSpPr>
        <p:spPr>
          <a:xfrm>
            <a:off x="-152400" y="1628465"/>
            <a:ext cx="9144000" cy="4837222"/>
          </a:xfrm>
          <a:prstGeom prst="rect">
            <a:avLst/>
          </a:prstGeom>
        </p:spPr>
        <p:txBody>
          <a:bodyPr wrap="square">
            <a:spAutoFit/>
          </a:bodyPr>
          <a:lstStyle/>
          <a:p>
            <a:pPr marL="457200" lvl="0" indent="-228600">
              <a:lnSpc>
                <a:spcPct val="115000"/>
              </a:lnSpc>
              <a:spcAft>
                <a:spcPts val="1600"/>
              </a:spcAft>
              <a:buClr>
                <a:srgbClr val="666666"/>
              </a:buClr>
              <a:buSzPct val="100000"/>
              <a:buFont typeface="Proxima Nova"/>
              <a:buChar char="❏"/>
            </a:pPr>
            <a:r>
              <a:rPr lang="en" sz="2800" b="1" kern="0" dirty="0">
                <a:solidFill>
                  <a:srgbClr val="FF0000"/>
                </a:solidFill>
                <a:sym typeface="Proxima Nova"/>
              </a:rPr>
              <a:t> Read the very specific </a:t>
            </a:r>
            <a:r>
              <a:rPr lang="en-US" sz="2800" b="1" kern="0" dirty="0">
                <a:solidFill>
                  <a:srgbClr val="FF0000"/>
                </a:solidFill>
                <a:sym typeface="Proxima Nova"/>
              </a:rPr>
              <a:t>PAPPG </a:t>
            </a:r>
            <a:r>
              <a:rPr lang="en" sz="2800" b="1" kern="0" dirty="0">
                <a:solidFill>
                  <a:srgbClr val="FF0000"/>
                </a:solidFill>
                <a:sym typeface="Proxima Nova"/>
              </a:rPr>
              <a:t>guidelines </a:t>
            </a:r>
          </a:p>
          <a:p>
            <a:pPr marL="457200" lvl="0" indent="-228600">
              <a:lnSpc>
                <a:spcPct val="115000"/>
              </a:lnSpc>
              <a:spcAft>
                <a:spcPts val="1600"/>
              </a:spcAft>
              <a:buClr>
                <a:srgbClr val="666666"/>
              </a:buClr>
              <a:buSzPct val="100000"/>
              <a:buFont typeface="Proxima Nova"/>
              <a:buChar char="❏"/>
            </a:pPr>
            <a:r>
              <a:rPr lang="en" sz="2800" b="1" kern="0" dirty="0">
                <a:solidFill>
                  <a:srgbClr val="FF0000"/>
                </a:solidFill>
                <a:sym typeface="Proxima Nova"/>
              </a:rPr>
              <a:t> </a:t>
            </a:r>
            <a:r>
              <a:rPr lang="en" sz="2800" u="sng" kern="0" dirty="0">
                <a:solidFill>
                  <a:srgbClr val="666666"/>
                </a:solidFill>
                <a:sym typeface="Proxima Nova"/>
              </a:rPr>
              <a:t>New PDF Fillable Format </a:t>
            </a:r>
            <a:endParaRPr lang="en" sz="2800" kern="0" dirty="0">
              <a:solidFill>
                <a:srgbClr val="666666"/>
              </a:solidFill>
              <a:sym typeface="Proxima Nova"/>
            </a:endParaRPr>
          </a:p>
          <a:p>
            <a:pPr marL="457200" lvl="0" indent="-228600">
              <a:lnSpc>
                <a:spcPct val="115000"/>
              </a:lnSpc>
              <a:spcAft>
                <a:spcPts val="1600"/>
              </a:spcAft>
              <a:buClr>
                <a:srgbClr val="666666"/>
              </a:buClr>
              <a:buSzPct val="100000"/>
              <a:buFont typeface="Proxima Nova"/>
              <a:buChar char="❏"/>
            </a:pPr>
            <a:r>
              <a:rPr lang="en" sz="2800" kern="0" dirty="0">
                <a:solidFill>
                  <a:srgbClr val="666666"/>
                </a:solidFill>
                <a:sym typeface="Proxima Nova"/>
              </a:rPr>
              <a:t> </a:t>
            </a:r>
            <a:r>
              <a:rPr lang="en-US" sz="2800" kern="0" dirty="0">
                <a:solidFill>
                  <a:srgbClr val="666666"/>
                </a:solidFill>
                <a:sym typeface="Proxima Nova"/>
              </a:rPr>
              <a:t>Biosketches should be no more than 2 pages; </a:t>
            </a:r>
            <a:br>
              <a:rPr lang="en-US" sz="2800" kern="0" dirty="0">
                <a:solidFill>
                  <a:srgbClr val="666666"/>
                </a:solidFill>
                <a:sym typeface="Proxima Nova"/>
              </a:rPr>
            </a:br>
            <a:r>
              <a:rPr lang="en-US" sz="2800" kern="0" dirty="0">
                <a:solidFill>
                  <a:srgbClr val="666666"/>
                </a:solidFill>
                <a:sym typeface="Proxima Nova"/>
              </a:rPr>
              <a:t>one per Senior Personnel required and uploaded as separate documents</a:t>
            </a:r>
          </a:p>
          <a:p>
            <a:pPr marL="457200" lvl="0" indent="-228600">
              <a:lnSpc>
                <a:spcPct val="115000"/>
              </a:lnSpc>
              <a:spcAft>
                <a:spcPts val="1600"/>
              </a:spcAft>
              <a:buClr>
                <a:srgbClr val="666666"/>
              </a:buClr>
              <a:buSzPct val="100000"/>
              <a:buFont typeface="Proxima Nova"/>
              <a:buChar char="❏"/>
            </a:pPr>
            <a:r>
              <a:rPr lang="en" sz="2800" kern="0" dirty="0">
                <a:solidFill>
                  <a:srgbClr val="666666"/>
                </a:solidFill>
                <a:sym typeface="Proxima Nova"/>
              </a:rPr>
              <a:t> Have one person check and upload all biosketches for consistency &amp; complete </a:t>
            </a:r>
            <a:r>
              <a:rPr lang="en-US" sz="2800" kern="0" dirty="0">
                <a:solidFill>
                  <a:srgbClr val="666666"/>
                </a:solidFill>
                <a:sym typeface="Proxima Nova"/>
              </a:rPr>
              <a:t>early</a:t>
            </a:r>
            <a:endParaRPr lang="en" sz="2800" kern="0" dirty="0">
              <a:solidFill>
                <a:srgbClr val="666666"/>
              </a:solidFill>
              <a:sym typeface="Proxima Nova"/>
            </a:endParaRPr>
          </a:p>
          <a:p>
            <a:pPr marL="457200" lvl="0" indent="-228600">
              <a:lnSpc>
                <a:spcPct val="115000"/>
              </a:lnSpc>
              <a:spcAft>
                <a:spcPts val="1600"/>
              </a:spcAft>
              <a:buClr>
                <a:srgbClr val="666666"/>
              </a:buClr>
              <a:buSzPct val="100000"/>
              <a:buFont typeface="Proxima Nova"/>
              <a:buChar char="❏"/>
            </a:pPr>
            <a:r>
              <a:rPr lang="en-US" sz="2800" dirty="0">
                <a:hlinkClick r:id="rId3"/>
              </a:rPr>
              <a:t>https://www.nsf.gov/bfa/dias/policy/biosketch.jsp</a:t>
            </a:r>
            <a:endParaRPr lang="en" sz="2800" kern="0" dirty="0">
              <a:solidFill>
                <a:srgbClr val="666666"/>
              </a:solidFill>
              <a:sym typeface="Proxima Nova"/>
            </a:endParaRPr>
          </a:p>
        </p:txBody>
      </p:sp>
      <p:pic>
        <p:nvPicPr>
          <p:cNvPr id="9" name="Shape 258"/>
          <p:cNvPicPr preferRelativeResize="0"/>
          <p:nvPr/>
        </p:nvPicPr>
        <p:blipFill>
          <a:blip r:embed="rId4">
            <a:alphaModFix/>
            <a:duotone>
              <a:schemeClr val="accent1">
                <a:shade val="45000"/>
                <a:satMod val="135000"/>
              </a:schemeClr>
              <a:prstClr val="white"/>
            </a:duotone>
          </a:blip>
          <a:stretch>
            <a:fillRect/>
          </a:stretch>
        </p:blipFill>
        <p:spPr>
          <a:xfrm>
            <a:off x="7848600" y="1652628"/>
            <a:ext cx="1005840" cy="1005840"/>
          </a:xfrm>
          <a:prstGeom prst="rect">
            <a:avLst/>
          </a:prstGeom>
          <a:noFill/>
          <a:ln>
            <a:noFill/>
          </a:ln>
        </p:spPr>
      </p:pic>
      <p:sp>
        <p:nvSpPr>
          <p:cNvPr id="10" name="Rounded Rectangle 9"/>
          <p:cNvSpPr/>
          <p:nvPr/>
        </p:nvSpPr>
        <p:spPr>
          <a:xfrm>
            <a:off x="1307811" y="51593"/>
            <a:ext cx="6858000" cy="990600"/>
          </a:xfrm>
          <a:prstGeom prst="roundRect">
            <a:avLst/>
          </a:prstGeom>
          <a:solidFill>
            <a:schemeClr val="tx2">
              <a:lumMod val="90000"/>
              <a:lumOff val="10000"/>
            </a:schemeClr>
          </a:solidFill>
          <a:ln>
            <a:noFill/>
          </a:ln>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1" name="TextBox 10"/>
          <p:cNvSpPr txBox="1"/>
          <p:nvPr/>
        </p:nvSpPr>
        <p:spPr>
          <a:xfrm>
            <a:off x="2536535" y="223727"/>
            <a:ext cx="4495800" cy="646331"/>
          </a:xfrm>
          <a:prstGeom prst="rect">
            <a:avLst/>
          </a:prstGeom>
          <a:noFill/>
        </p:spPr>
        <p:txBody>
          <a:bodyPr wrap="square" rtlCol="0">
            <a:spAutoFit/>
          </a:bodyPr>
          <a:lstStyle/>
          <a:p>
            <a:pPr fontAlgn="base">
              <a:spcAft>
                <a:spcPct val="0"/>
              </a:spcAft>
              <a:defRPr/>
            </a:pPr>
            <a:r>
              <a:rPr lang="en-US" sz="3600" b="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latin typeface="Calibri" charset="0"/>
              </a:rPr>
              <a:t>Biographical Sketches</a:t>
            </a:r>
          </a:p>
        </p:txBody>
      </p:sp>
      <p:pic>
        <p:nvPicPr>
          <p:cNvPr id="2" name="Picture 1"/>
          <p:cNvPicPr>
            <a:picLocks noChangeAspect="1"/>
          </p:cNvPicPr>
          <p:nvPr/>
        </p:nvPicPr>
        <p:blipFill>
          <a:blip r:embed="rId5"/>
          <a:stretch>
            <a:fillRect/>
          </a:stretch>
        </p:blipFill>
        <p:spPr>
          <a:xfrm>
            <a:off x="4997" y="-125413"/>
            <a:ext cx="9139003" cy="6983413"/>
          </a:xfrm>
          <a:prstGeom prst="rect">
            <a:avLst/>
          </a:prstGeom>
        </p:spPr>
      </p:pic>
    </p:spTree>
    <p:extLst>
      <p:ext uri="{BB962C8B-B14F-4D97-AF65-F5344CB8AC3E}">
        <p14:creationId xmlns:p14="http://schemas.microsoft.com/office/powerpoint/2010/main" val="29665831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Border1.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86" y="-125413"/>
            <a:ext cx="9144000" cy="1027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a:xfrm>
            <a:off x="1403060" y="810000"/>
            <a:ext cx="6762751" cy="587141"/>
          </a:xfrm>
          <a:prstGeom prst="rect">
            <a:avLst/>
          </a:prstGeom>
        </p:spPr>
        <p:txBody>
          <a:bodyPr anchor="b"/>
          <a:lstStyle>
            <a:lvl1pPr algn="ctr" defTabSz="914400" rtl="0" eaLnBrk="1" latinLnBrk="0" hangingPunct="1">
              <a:spcBef>
                <a:spcPct val="0"/>
              </a:spcBef>
              <a:buNone/>
              <a:defRPr sz="4600" kern="1200">
                <a:solidFill>
                  <a:schemeClr val="accent1"/>
                </a:solidFill>
                <a:latin typeface="+mj-lt"/>
                <a:ea typeface="+mj-ea"/>
                <a:cs typeface="+mj-cs"/>
              </a:defRPr>
            </a:lvl1pPr>
          </a:lstStyle>
          <a:p>
            <a:pPr fontAlgn="base">
              <a:spcAft>
                <a:spcPct val="0"/>
              </a:spcAft>
              <a:defRPr/>
            </a:pPr>
            <a:r>
              <a:rPr lang="en-US" b="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latin typeface="Calibri" charset="0"/>
              </a:rPr>
              <a:t> </a:t>
            </a:r>
          </a:p>
        </p:txBody>
      </p:sp>
      <p:sp>
        <p:nvSpPr>
          <p:cNvPr id="3" name="Rectangle 2"/>
          <p:cNvSpPr/>
          <p:nvPr/>
        </p:nvSpPr>
        <p:spPr>
          <a:xfrm>
            <a:off x="114300" y="1123723"/>
            <a:ext cx="8915400" cy="5361404"/>
          </a:xfrm>
          <a:prstGeom prst="rect">
            <a:avLst/>
          </a:prstGeom>
        </p:spPr>
        <p:txBody>
          <a:bodyPr wrap="square">
            <a:spAutoFit/>
          </a:bodyPr>
          <a:lstStyle/>
          <a:p>
            <a:pPr marL="457200" indent="-228600">
              <a:lnSpc>
                <a:spcPct val="115000"/>
              </a:lnSpc>
              <a:spcAft>
                <a:spcPts val="1600"/>
              </a:spcAft>
              <a:buClr>
                <a:srgbClr val="666666"/>
              </a:buClr>
              <a:buSzPct val="100000"/>
              <a:buFont typeface="Proxima Nova"/>
              <a:buChar char="❏"/>
            </a:pPr>
            <a:r>
              <a:rPr lang="en" sz="2800" kern="0" dirty="0">
                <a:solidFill>
                  <a:srgbClr val="666666"/>
                </a:solidFill>
                <a:sym typeface="Proxima Nova"/>
              </a:rPr>
              <a:t> Include no personal contact information.</a:t>
            </a:r>
          </a:p>
          <a:p>
            <a:pPr marL="457200" lvl="0" indent="-228600">
              <a:lnSpc>
                <a:spcPct val="115000"/>
              </a:lnSpc>
              <a:spcAft>
                <a:spcPts val="1600"/>
              </a:spcAft>
              <a:buClr>
                <a:srgbClr val="666666"/>
              </a:buClr>
              <a:buSzPct val="100000"/>
              <a:buFont typeface="Proxima Nova"/>
              <a:buChar char="❏"/>
            </a:pPr>
            <a:r>
              <a:rPr lang="en-US" sz="2800" kern="0" dirty="0">
                <a:solidFill>
                  <a:srgbClr val="666666"/>
                </a:solidFill>
                <a:sym typeface="Proxima Nova"/>
              </a:rPr>
              <a:t> Required </a:t>
            </a:r>
            <a:r>
              <a:rPr lang="en" sz="2800" kern="0" dirty="0">
                <a:solidFill>
                  <a:srgbClr val="666666"/>
                </a:solidFill>
                <a:sym typeface="Proxima Nova"/>
              </a:rPr>
              <a:t>components include</a:t>
            </a:r>
          </a:p>
          <a:p>
            <a:pPr marL="228600" lvl="0">
              <a:lnSpc>
                <a:spcPct val="115000"/>
              </a:lnSpc>
              <a:buClr>
                <a:srgbClr val="666666"/>
              </a:buClr>
              <a:buSzPct val="100000"/>
            </a:pPr>
            <a:r>
              <a:rPr lang="en" sz="2800" kern="0" dirty="0">
                <a:solidFill>
                  <a:srgbClr val="666666"/>
                </a:solidFill>
                <a:sym typeface="Proxima Nova"/>
              </a:rPr>
              <a:t>Professional Preparation</a:t>
            </a:r>
          </a:p>
          <a:p>
            <a:pPr marL="228600" lvl="0">
              <a:lnSpc>
                <a:spcPct val="115000"/>
              </a:lnSpc>
              <a:buClr>
                <a:srgbClr val="666666"/>
              </a:buClr>
              <a:buSzPct val="100000"/>
            </a:pPr>
            <a:r>
              <a:rPr lang="en" kern="0" dirty="0">
                <a:solidFill>
                  <a:srgbClr val="666666"/>
                </a:solidFill>
                <a:sym typeface="Proxima Nova"/>
              </a:rPr>
              <a:t>Institution, Location, Major/Area of Study, Degree (if applicable), Year (YYYY)</a:t>
            </a:r>
          </a:p>
          <a:p>
            <a:pPr marL="228600" lvl="0">
              <a:lnSpc>
                <a:spcPct val="115000"/>
              </a:lnSpc>
              <a:buClr>
                <a:srgbClr val="666666"/>
              </a:buClr>
              <a:buSzPct val="100000"/>
            </a:pPr>
            <a:r>
              <a:rPr lang="en" sz="2800" kern="0" dirty="0">
                <a:solidFill>
                  <a:srgbClr val="666666"/>
                </a:solidFill>
                <a:sym typeface="Proxima Nova"/>
              </a:rPr>
              <a:t>Appointments</a:t>
            </a:r>
          </a:p>
          <a:p>
            <a:pPr marL="228600" lvl="0">
              <a:lnSpc>
                <a:spcPct val="115000"/>
              </a:lnSpc>
              <a:buClr>
                <a:srgbClr val="666666"/>
              </a:buClr>
              <a:buSzPct val="100000"/>
            </a:pPr>
            <a:r>
              <a:rPr lang="en" kern="0" dirty="0">
                <a:solidFill>
                  <a:srgbClr val="666666"/>
                </a:solidFill>
                <a:sym typeface="Proxima Nova"/>
              </a:rPr>
              <a:t>From – To, Position Title, Organization and Location</a:t>
            </a:r>
          </a:p>
          <a:p>
            <a:pPr marL="228600" lvl="0">
              <a:lnSpc>
                <a:spcPct val="115000"/>
              </a:lnSpc>
              <a:buClr>
                <a:srgbClr val="666666"/>
              </a:buClr>
              <a:buSzPct val="100000"/>
            </a:pPr>
            <a:r>
              <a:rPr lang="en" sz="2800" kern="0" dirty="0">
                <a:solidFill>
                  <a:srgbClr val="666666"/>
                </a:solidFill>
                <a:sym typeface="Proxima Nova"/>
              </a:rPr>
              <a:t>Products</a:t>
            </a:r>
          </a:p>
          <a:p>
            <a:pPr marL="228600" lvl="0">
              <a:lnSpc>
                <a:spcPct val="115000"/>
              </a:lnSpc>
              <a:buClr>
                <a:srgbClr val="666666"/>
              </a:buClr>
              <a:buSzPct val="100000"/>
            </a:pPr>
            <a:r>
              <a:rPr lang="en" kern="0" dirty="0">
                <a:solidFill>
                  <a:srgbClr val="666666"/>
                </a:solidFill>
                <a:sym typeface="Proxima Nova"/>
              </a:rPr>
              <a:t>Product</a:t>
            </a:r>
            <a:r>
              <a:rPr lang="en-US" kern="0" dirty="0">
                <a:solidFill>
                  <a:srgbClr val="666666"/>
                </a:solidFill>
                <a:sym typeface="Proxima Nova"/>
              </a:rPr>
              <a:t>s</a:t>
            </a:r>
            <a:r>
              <a:rPr lang="en" kern="0" dirty="0">
                <a:solidFill>
                  <a:srgbClr val="666666"/>
                </a:solidFill>
                <a:sym typeface="Proxima Nova"/>
              </a:rPr>
              <a:t> most closely related to the proposed </a:t>
            </a:r>
            <a:r>
              <a:rPr lang="en-US" kern="0" dirty="0">
                <a:solidFill>
                  <a:srgbClr val="666666"/>
                </a:solidFill>
                <a:sym typeface="Proxima Nova"/>
              </a:rPr>
              <a:t>p</a:t>
            </a:r>
            <a:r>
              <a:rPr lang="en" kern="0" dirty="0">
                <a:solidFill>
                  <a:srgbClr val="666666"/>
                </a:solidFill>
                <a:sym typeface="Proxima Nova"/>
              </a:rPr>
              <a:t>roject; Other </a:t>
            </a:r>
            <a:r>
              <a:rPr lang="en-US" kern="0" dirty="0">
                <a:solidFill>
                  <a:srgbClr val="666666"/>
                </a:solidFill>
                <a:sym typeface="Proxima Nova"/>
              </a:rPr>
              <a:t>s</a:t>
            </a:r>
            <a:r>
              <a:rPr lang="en" kern="0" dirty="0">
                <a:solidFill>
                  <a:srgbClr val="666666"/>
                </a:solidFill>
                <a:sym typeface="Proxima Nova"/>
              </a:rPr>
              <a:t>ignificant products whether or </a:t>
            </a:r>
            <a:r>
              <a:rPr lang="en-US" kern="0" dirty="0">
                <a:solidFill>
                  <a:srgbClr val="666666"/>
                </a:solidFill>
                <a:sym typeface="Proxima Nova"/>
              </a:rPr>
              <a:t>n</a:t>
            </a:r>
            <a:r>
              <a:rPr lang="en" kern="0" dirty="0">
                <a:solidFill>
                  <a:srgbClr val="666666"/>
                </a:solidFill>
                <a:sym typeface="Proxima Nova"/>
              </a:rPr>
              <a:t>ot related to the </a:t>
            </a:r>
            <a:r>
              <a:rPr lang="en-US" kern="0" dirty="0">
                <a:solidFill>
                  <a:srgbClr val="666666"/>
                </a:solidFill>
                <a:sym typeface="Proxima Nova"/>
              </a:rPr>
              <a:t>p</a:t>
            </a:r>
            <a:r>
              <a:rPr lang="en" kern="0" dirty="0">
                <a:solidFill>
                  <a:srgbClr val="666666"/>
                </a:solidFill>
                <a:sym typeface="Proxima Nova"/>
              </a:rPr>
              <a:t>roposed project</a:t>
            </a:r>
          </a:p>
          <a:p>
            <a:pPr marL="228600" lvl="0">
              <a:lnSpc>
                <a:spcPct val="115000"/>
              </a:lnSpc>
              <a:buClr>
                <a:srgbClr val="666666"/>
              </a:buClr>
              <a:buSzPct val="100000"/>
            </a:pPr>
            <a:r>
              <a:rPr lang="en" sz="2800" kern="0" dirty="0">
                <a:solidFill>
                  <a:srgbClr val="666666"/>
                </a:solidFill>
                <a:sym typeface="Proxima Nova"/>
              </a:rPr>
              <a:t>Synergistic Activities</a:t>
            </a:r>
          </a:p>
          <a:p>
            <a:pPr marL="228600" lvl="0">
              <a:lnSpc>
                <a:spcPct val="115000"/>
              </a:lnSpc>
              <a:buClr>
                <a:srgbClr val="666666"/>
              </a:buClr>
              <a:buSzPct val="100000"/>
            </a:pPr>
            <a:r>
              <a:rPr lang="en" kern="0" dirty="0">
                <a:solidFill>
                  <a:srgbClr val="666666"/>
                </a:solidFill>
                <a:sym typeface="Proxima Nova"/>
              </a:rPr>
              <a:t>List up to five distinct examples that demonstrate the b</a:t>
            </a:r>
            <a:r>
              <a:rPr lang="en-US" kern="0" dirty="0">
                <a:solidFill>
                  <a:srgbClr val="666666"/>
                </a:solidFill>
                <a:sym typeface="Proxima Nova"/>
              </a:rPr>
              <a:t>roader</a:t>
            </a:r>
            <a:r>
              <a:rPr lang="en" kern="0" dirty="0">
                <a:solidFill>
                  <a:srgbClr val="666666"/>
                </a:solidFill>
                <a:sym typeface="Proxima Nova"/>
              </a:rPr>
              <a:t> impact of t</a:t>
            </a:r>
            <a:r>
              <a:rPr lang="en-US" kern="0" dirty="0">
                <a:solidFill>
                  <a:srgbClr val="666666"/>
                </a:solidFill>
                <a:sym typeface="Proxima Nova"/>
              </a:rPr>
              <a:t>he</a:t>
            </a:r>
            <a:r>
              <a:rPr lang="en" kern="0" dirty="0">
                <a:solidFill>
                  <a:srgbClr val="666666"/>
                </a:solidFill>
                <a:sym typeface="Proxima Nova"/>
              </a:rPr>
              <a:t> individual’s professional and scholarly activities</a:t>
            </a:r>
          </a:p>
        </p:txBody>
      </p:sp>
      <p:sp>
        <p:nvSpPr>
          <p:cNvPr id="5" name="Rounded Rectangle 4"/>
          <p:cNvSpPr/>
          <p:nvPr/>
        </p:nvSpPr>
        <p:spPr>
          <a:xfrm>
            <a:off x="1143000" y="-30859"/>
            <a:ext cx="6858000" cy="838201"/>
          </a:xfrm>
          <a:prstGeom prst="roundRect">
            <a:avLst/>
          </a:prstGeom>
          <a:solidFill>
            <a:schemeClr val="tx2">
              <a:lumMod val="90000"/>
              <a:lumOff val="10000"/>
            </a:schemeClr>
          </a:solidFill>
          <a:ln>
            <a:noFill/>
          </a:ln>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2" name="TextBox 1"/>
          <p:cNvSpPr txBox="1"/>
          <p:nvPr/>
        </p:nvSpPr>
        <p:spPr>
          <a:xfrm>
            <a:off x="2269835" y="19128"/>
            <a:ext cx="5029200" cy="646331"/>
          </a:xfrm>
          <a:prstGeom prst="rect">
            <a:avLst/>
          </a:prstGeom>
          <a:noFill/>
        </p:spPr>
        <p:txBody>
          <a:bodyPr wrap="square" rtlCol="0">
            <a:spAutoFit/>
          </a:bodyPr>
          <a:lstStyle/>
          <a:p>
            <a:pPr fontAlgn="base">
              <a:spcAft>
                <a:spcPct val="0"/>
              </a:spcAft>
              <a:defRPr/>
            </a:pPr>
            <a:r>
              <a:rPr lang="en-US" sz="3600" b="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latin typeface="Calibri" charset="0"/>
              </a:rPr>
              <a:t>Biographical Sketches</a:t>
            </a:r>
          </a:p>
        </p:txBody>
      </p:sp>
      <p:pic>
        <p:nvPicPr>
          <p:cNvPr id="4" name="Picture 3"/>
          <p:cNvPicPr>
            <a:picLocks noChangeAspect="1"/>
          </p:cNvPicPr>
          <p:nvPr/>
        </p:nvPicPr>
        <p:blipFill>
          <a:blip r:embed="rId3"/>
          <a:stretch>
            <a:fillRect/>
          </a:stretch>
        </p:blipFill>
        <p:spPr>
          <a:xfrm>
            <a:off x="-10886" y="-114170"/>
            <a:ext cx="9166836" cy="6972170"/>
          </a:xfrm>
          <a:prstGeom prst="rect">
            <a:avLst/>
          </a:prstGeom>
        </p:spPr>
      </p:pic>
    </p:spTree>
    <p:extLst>
      <p:ext uri="{BB962C8B-B14F-4D97-AF65-F5344CB8AC3E}">
        <p14:creationId xmlns:p14="http://schemas.microsoft.com/office/powerpoint/2010/main" val="31347054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403060" y="810000"/>
            <a:ext cx="6762751" cy="587141"/>
          </a:xfrm>
          <a:prstGeom prst="rect">
            <a:avLst/>
          </a:prstGeom>
        </p:spPr>
        <p:txBody>
          <a:bodyPr anchor="b"/>
          <a:lstStyle>
            <a:lvl1pPr algn="ctr" defTabSz="914400" rtl="0" eaLnBrk="1" latinLnBrk="0" hangingPunct="1">
              <a:spcBef>
                <a:spcPct val="0"/>
              </a:spcBef>
              <a:buNone/>
              <a:defRPr sz="4600" kern="1200">
                <a:solidFill>
                  <a:schemeClr val="accent1"/>
                </a:solidFill>
                <a:latin typeface="+mj-lt"/>
                <a:ea typeface="+mj-ea"/>
                <a:cs typeface="+mj-cs"/>
              </a:defRPr>
            </a:lvl1pPr>
          </a:lstStyle>
          <a:p>
            <a:pPr fontAlgn="base">
              <a:spcAft>
                <a:spcPct val="0"/>
              </a:spcAft>
              <a:defRPr/>
            </a:pPr>
            <a:r>
              <a:rPr lang="en-US" b="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latin typeface="Calibri" charset="0"/>
              </a:rPr>
              <a:t> </a:t>
            </a:r>
          </a:p>
        </p:txBody>
      </p:sp>
      <p:pic>
        <p:nvPicPr>
          <p:cNvPr id="184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168" y="2362199"/>
            <a:ext cx="6894513" cy="284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descr="Border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5" y="-26709"/>
            <a:ext cx="9220200"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8"/>
          <p:cNvSpPr/>
          <p:nvPr/>
        </p:nvSpPr>
        <p:spPr>
          <a:xfrm>
            <a:off x="1295400" y="533400"/>
            <a:ext cx="6858000" cy="990600"/>
          </a:xfrm>
          <a:prstGeom prst="roundRect">
            <a:avLst/>
          </a:prstGeom>
          <a:solidFill>
            <a:schemeClr val="tx2">
              <a:lumMod val="90000"/>
              <a:lumOff val="10000"/>
            </a:schemeClr>
          </a:solidFill>
          <a:ln>
            <a:noFill/>
          </a:ln>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0" name="Title 1"/>
          <p:cNvSpPr txBox="1">
            <a:spLocks/>
          </p:cNvSpPr>
          <p:nvPr/>
        </p:nvSpPr>
        <p:spPr>
          <a:xfrm>
            <a:off x="1371600" y="533400"/>
            <a:ext cx="6762751" cy="834932"/>
          </a:xfrm>
          <a:prstGeom prst="rect">
            <a:avLst/>
          </a:prstGeom>
        </p:spPr>
        <p:txBody>
          <a:bodyPr anchor="b"/>
          <a:lstStyle>
            <a:lvl1pPr algn="ctr" defTabSz="914400" rtl="0" eaLnBrk="1" latinLnBrk="0" hangingPunct="1">
              <a:spcBef>
                <a:spcPct val="0"/>
              </a:spcBef>
              <a:buNone/>
              <a:defRPr sz="4600" kern="1200">
                <a:solidFill>
                  <a:schemeClr val="accent1"/>
                </a:solidFill>
                <a:latin typeface="+mj-lt"/>
                <a:ea typeface="+mj-ea"/>
                <a:cs typeface="+mj-cs"/>
              </a:defRPr>
            </a:lvl1pPr>
          </a:lstStyle>
          <a:p>
            <a:pPr fontAlgn="base">
              <a:spcAft>
                <a:spcPct val="0"/>
              </a:spcAft>
              <a:defRPr/>
            </a:pPr>
            <a:r>
              <a:rPr lang="en-US" b="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latin typeface="Calibri" charset="0"/>
              </a:rPr>
              <a:t> </a:t>
            </a:r>
            <a:r>
              <a:rPr lang="en-US" sz="4400" b="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latin typeface="Calibri" charset="0"/>
              </a:rPr>
              <a:t>Current &amp; Pending Support</a:t>
            </a:r>
          </a:p>
        </p:txBody>
      </p:sp>
      <p:pic>
        <p:nvPicPr>
          <p:cNvPr id="2" name="Picture 1"/>
          <p:cNvPicPr>
            <a:picLocks noChangeAspect="1"/>
          </p:cNvPicPr>
          <p:nvPr/>
        </p:nvPicPr>
        <p:blipFill>
          <a:blip r:embed="rId4"/>
          <a:stretch>
            <a:fillRect/>
          </a:stretch>
        </p:blipFill>
        <p:spPr>
          <a:xfrm>
            <a:off x="8134351" y="-204686"/>
            <a:ext cx="1183984" cy="1469263"/>
          </a:xfrm>
          <a:prstGeom prst="rect">
            <a:avLst/>
          </a:prstGeom>
        </p:spPr>
      </p:pic>
      <p:pic>
        <p:nvPicPr>
          <p:cNvPr id="3" name="Picture 2"/>
          <p:cNvPicPr>
            <a:picLocks noChangeAspect="1"/>
          </p:cNvPicPr>
          <p:nvPr/>
        </p:nvPicPr>
        <p:blipFill>
          <a:blip r:embed="rId5"/>
          <a:stretch>
            <a:fillRect/>
          </a:stretch>
        </p:blipFill>
        <p:spPr>
          <a:xfrm>
            <a:off x="-9526" y="1249"/>
            <a:ext cx="9153525" cy="6857641"/>
          </a:xfrm>
          <a:prstGeom prst="rect">
            <a:avLst/>
          </a:prstGeom>
        </p:spPr>
      </p:pic>
    </p:spTree>
    <p:extLst>
      <p:ext uri="{BB962C8B-B14F-4D97-AF65-F5344CB8AC3E}">
        <p14:creationId xmlns:p14="http://schemas.microsoft.com/office/powerpoint/2010/main" val="5421380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403060" y="810000"/>
            <a:ext cx="6762751" cy="587141"/>
          </a:xfrm>
          <a:prstGeom prst="rect">
            <a:avLst/>
          </a:prstGeom>
        </p:spPr>
        <p:txBody>
          <a:bodyPr anchor="b"/>
          <a:lstStyle>
            <a:lvl1pPr algn="ctr" defTabSz="914400" rtl="0" eaLnBrk="1" latinLnBrk="0" hangingPunct="1">
              <a:spcBef>
                <a:spcPct val="0"/>
              </a:spcBef>
              <a:buNone/>
              <a:defRPr sz="4600" kern="1200">
                <a:solidFill>
                  <a:schemeClr val="accent1"/>
                </a:solidFill>
                <a:latin typeface="+mj-lt"/>
                <a:ea typeface="+mj-ea"/>
                <a:cs typeface="+mj-cs"/>
              </a:defRPr>
            </a:lvl1pPr>
          </a:lstStyle>
          <a:p>
            <a:pPr fontAlgn="base">
              <a:spcAft>
                <a:spcPct val="0"/>
              </a:spcAft>
              <a:defRPr/>
            </a:pPr>
            <a:r>
              <a:rPr lang="en-US" b="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latin typeface="Calibri" charset="0"/>
              </a:rPr>
              <a:t> </a:t>
            </a:r>
          </a:p>
        </p:txBody>
      </p:sp>
      <p:pic>
        <p:nvPicPr>
          <p:cNvPr id="8" name="Picture 4" descr="Border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25" y="-26709"/>
            <a:ext cx="9220200"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8"/>
          <p:cNvSpPr/>
          <p:nvPr/>
        </p:nvSpPr>
        <p:spPr>
          <a:xfrm>
            <a:off x="1295400" y="533400"/>
            <a:ext cx="6858000" cy="990600"/>
          </a:xfrm>
          <a:prstGeom prst="roundRect">
            <a:avLst/>
          </a:prstGeom>
          <a:solidFill>
            <a:schemeClr val="tx2">
              <a:lumMod val="90000"/>
              <a:lumOff val="10000"/>
            </a:schemeClr>
          </a:solidFill>
          <a:ln>
            <a:noFill/>
          </a:ln>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0" name="Title 1"/>
          <p:cNvSpPr txBox="1">
            <a:spLocks/>
          </p:cNvSpPr>
          <p:nvPr/>
        </p:nvSpPr>
        <p:spPr>
          <a:xfrm>
            <a:off x="1371600" y="533400"/>
            <a:ext cx="6762751" cy="834932"/>
          </a:xfrm>
          <a:prstGeom prst="rect">
            <a:avLst/>
          </a:prstGeom>
        </p:spPr>
        <p:txBody>
          <a:bodyPr anchor="b"/>
          <a:lstStyle>
            <a:lvl1pPr algn="ctr" defTabSz="914400" rtl="0" eaLnBrk="1" latinLnBrk="0" hangingPunct="1">
              <a:spcBef>
                <a:spcPct val="0"/>
              </a:spcBef>
              <a:buNone/>
              <a:defRPr sz="4600" kern="1200">
                <a:solidFill>
                  <a:schemeClr val="accent1"/>
                </a:solidFill>
                <a:latin typeface="+mj-lt"/>
                <a:ea typeface="+mj-ea"/>
                <a:cs typeface="+mj-cs"/>
              </a:defRPr>
            </a:lvl1pPr>
          </a:lstStyle>
          <a:p>
            <a:pPr fontAlgn="base">
              <a:spcAft>
                <a:spcPct val="0"/>
              </a:spcAft>
              <a:defRPr/>
            </a:pPr>
            <a:r>
              <a:rPr lang="en-US" b="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latin typeface="Calibri" charset="0"/>
              </a:rPr>
              <a:t> </a:t>
            </a:r>
            <a:r>
              <a:rPr lang="en-US" sz="4400" b="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latin typeface="Calibri" charset="0"/>
              </a:rPr>
              <a:t>Current &amp; Pending Support</a:t>
            </a:r>
          </a:p>
        </p:txBody>
      </p:sp>
      <p:pic>
        <p:nvPicPr>
          <p:cNvPr id="2" name="Picture 1"/>
          <p:cNvPicPr>
            <a:picLocks noChangeAspect="1"/>
          </p:cNvPicPr>
          <p:nvPr/>
        </p:nvPicPr>
        <p:blipFill>
          <a:blip r:embed="rId3"/>
          <a:stretch>
            <a:fillRect/>
          </a:stretch>
        </p:blipFill>
        <p:spPr>
          <a:xfrm>
            <a:off x="1257649" y="1890966"/>
            <a:ext cx="6685852" cy="4754880"/>
          </a:xfrm>
          <a:prstGeom prst="rect">
            <a:avLst/>
          </a:prstGeom>
        </p:spPr>
      </p:pic>
      <p:sp>
        <p:nvSpPr>
          <p:cNvPr id="4" name="Down Arrow 3"/>
          <p:cNvSpPr/>
          <p:nvPr/>
        </p:nvSpPr>
        <p:spPr>
          <a:xfrm>
            <a:off x="3200400" y="2743200"/>
            <a:ext cx="228600" cy="457200"/>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3" name="Down Arrow 12"/>
          <p:cNvSpPr/>
          <p:nvPr/>
        </p:nvSpPr>
        <p:spPr>
          <a:xfrm>
            <a:off x="5029200" y="2743200"/>
            <a:ext cx="228600" cy="457200"/>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pic>
        <p:nvPicPr>
          <p:cNvPr id="3" name="Picture 2"/>
          <p:cNvPicPr>
            <a:picLocks noChangeAspect="1"/>
          </p:cNvPicPr>
          <p:nvPr/>
        </p:nvPicPr>
        <p:blipFill>
          <a:blip r:embed="rId4"/>
          <a:stretch>
            <a:fillRect/>
          </a:stretch>
        </p:blipFill>
        <p:spPr>
          <a:xfrm>
            <a:off x="-22328" y="-35436"/>
            <a:ext cx="9166328" cy="6923663"/>
          </a:xfrm>
          <a:prstGeom prst="rect">
            <a:avLst/>
          </a:prstGeom>
        </p:spPr>
      </p:pic>
    </p:spTree>
    <p:extLst>
      <p:ext uri="{BB962C8B-B14F-4D97-AF65-F5344CB8AC3E}">
        <p14:creationId xmlns:p14="http://schemas.microsoft.com/office/powerpoint/2010/main" val="2619744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403060" y="810000"/>
            <a:ext cx="6762751" cy="587141"/>
          </a:xfrm>
          <a:prstGeom prst="rect">
            <a:avLst/>
          </a:prstGeom>
        </p:spPr>
        <p:txBody>
          <a:bodyPr anchor="b"/>
          <a:lstStyle>
            <a:lvl1pPr algn="ctr" defTabSz="914400" rtl="0" eaLnBrk="1" latinLnBrk="0" hangingPunct="1">
              <a:spcBef>
                <a:spcPct val="0"/>
              </a:spcBef>
              <a:buNone/>
              <a:defRPr sz="4600" kern="1200">
                <a:solidFill>
                  <a:schemeClr val="accent1"/>
                </a:solidFill>
                <a:latin typeface="+mj-lt"/>
                <a:ea typeface="+mj-ea"/>
                <a:cs typeface="+mj-cs"/>
              </a:defRPr>
            </a:lvl1pPr>
          </a:lstStyle>
          <a:p>
            <a:pPr fontAlgn="base">
              <a:spcAft>
                <a:spcPct val="0"/>
              </a:spcAft>
              <a:defRPr/>
            </a:pPr>
            <a:r>
              <a:rPr lang="en-US" b="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latin typeface="Calibri" charset="0"/>
              </a:rPr>
              <a:t> </a:t>
            </a:r>
          </a:p>
        </p:txBody>
      </p:sp>
      <p:pic>
        <p:nvPicPr>
          <p:cNvPr id="8" name="Picture 4" descr="Border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25" y="-26709"/>
            <a:ext cx="9220200" cy="1626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8"/>
          <p:cNvSpPr/>
          <p:nvPr/>
        </p:nvSpPr>
        <p:spPr>
          <a:xfrm>
            <a:off x="1323975" y="263432"/>
            <a:ext cx="6858000" cy="990600"/>
          </a:xfrm>
          <a:prstGeom prst="roundRect">
            <a:avLst/>
          </a:prstGeom>
          <a:solidFill>
            <a:schemeClr val="tx2">
              <a:lumMod val="90000"/>
              <a:lumOff val="10000"/>
            </a:schemeClr>
          </a:solidFill>
          <a:ln>
            <a:noFill/>
          </a:ln>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0" name="Title 1"/>
          <p:cNvSpPr txBox="1">
            <a:spLocks/>
          </p:cNvSpPr>
          <p:nvPr/>
        </p:nvSpPr>
        <p:spPr>
          <a:xfrm>
            <a:off x="1403059" y="292334"/>
            <a:ext cx="6762751" cy="834932"/>
          </a:xfrm>
          <a:prstGeom prst="rect">
            <a:avLst/>
          </a:prstGeom>
        </p:spPr>
        <p:txBody>
          <a:bodyPr anchor="b"/>
          <a:lstStyle>
            <a:lvl1pPr algn="ctr" defTabSz="914400" rtl="0" eaLnBrk="1" latinLnBrk="0" hangingPunct="1">
              <a:spcBef>
                <a:spcPct val="0"/>
              </a:spcBef>
              <a:buNone/>
              <a:defRPr sz="4600" kern="1200">
                <a:solidFill>
                  <a:schemeClr val="accent1"/>
                </a:solidFill>
                <a:latin typeface="+mj-lt"/>
                <a:ea typeface="+mj-ea"/>
                <a:cs typeface="+mj-cs"/>
              </a:defRPr>
            </a:lvl1pPr>
          </a:lstStyle>
          <a:p>
            <a:pPr fontAlgn="base">
              <a:spcAft>
                <a:spcPct val="0"/>
              </a:spcAft>
              <a:defRPr/>
            </a:pPr>
            <a:r>
              <a:rPr lang="en-US" b="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latin typeface="Calibri" charset="0"/>
              </a:rPr>
              <a:t> </a:t>
            </a:r>
            <a:r>
              <a:rPr lang="en-US" sz="4400" b="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latin typeface="Calibri" charset="0"/>
              </a:rPr>
              <a:t>Current &amp; Pending Support</a:t>
            </a:r>
          </a:p>
        </p:txBody>
      </p:sp>
      <p:pic>
        <p:nvPicPr>
          <p:cNvPr id="2" name="Picture 1"/>
          <p:cNvPicPr>
            <a:picLocks noChangeAspect="1"/>
          </p:cNvPicPr>
          <p:nvPr/>
        </p:nvPicPr>
        <p:blipFill>
          <a:blip r:embed="rId3"/>
          <a:stretch>
            <a:fillRect/>
          </a:stretch>
        </p:blipFill>
        <p:spPr>
          <a:xfrm>
            <a:off x="13741" y="1647791"/>
            <a:ext cx="6807615" cy="4937760"/>
          </a:xfrm>
          <a:prstGeom prst="rect">
            <a:avLst/>
          </a:prstGeom>
        </p:spPr>
      </p:pic>
      <p:sp>
        <p:nvSpPr>
          <p:cNvPr id="11" name="TextBox 10"/>
          <p:cNvSpPr txBox="1"/>
          <p:nvPr/>
        </p:nvSpPr>
        <p:spPr>
          <a:xfrm>
            <a:off x="6821357" y="5029200"/>
            <a:ext cx="1941644" cy="923330"/>
          </a:xfrm>
          <a:prstGeom prst="rect">
            <a:avLst/>
          </a:prstGeom>
          <a:noFill/>
        </p:spPr>
        <p:txBody>
          <a:bodyPr wrap="square" rtlCol="0">
            <a:spAutoFit/>
          </a:bodyPr>
          <a:lstStyle/>
          <a:p>
            <a:pPr algn="ctr"/>
            <a:r>
              <a:rPr lang="en-US" dirty="0">
                <a:solidFill>
                  <a:srgbClr val="FF0000"/>
                </a:solidFill>
              </a:rPr>
              <a:t>New! </a:t>
            </a:r>
          </a:p>
          <a:p>
            <a:pPr algn="ctr"/>
            <a:r>
              <a:rPr lang="en-US" dirty="0">
                <a:solidFill>
                  <a:srgbClr val="FF0000"/>
                </a:solidFill>
              </a:rPr>
              <a:t>Time per year reporting</a:t>
            </a:r>
          </a:p>
        </p:txBody>
      </p:sp>
      <p:sp>
        <p:nvSpPr>
          <p:cNvPr id="3" name="Down Arrow 2"/>
          <p:cNvSpPr/>
          <p:nvPr/>
        </p:nvSpPr>
        <p:spPr>
          <a:xfrm>
            <a:off x="381000" y="5181600"/>
            <a:ext cx="152400" cy="228600"/>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pic>
        <p:nvPicPr>
          <p:cNvPr id="4" name="Picture 3"/>
          <p:cNvPicPr>
            <a:picLocks noChangeAspect="1"/>
          </p:cNvPicPr>
          <p:nvPr/>
        </p:nvPicPr>
        <p:blipFill>
          <a:blip r:embed="rId4"/>
          <a:stretch>
            <a:fillRect/>
          </a:stretch>
        </p:blipFill>
        <p:spPr>
          <a:xfrm>
            <a:off x="-11169" y="-9466"/>
            <a:ext cx="9221843" cy="6856500"/>
          </a:xfrm>
          <a:prstGeom prst="rect">
            <a:avLst/>
          </a:prstGeom>
        </p:spPr>
      </p:pic>
    </p:spTree>
    <p:extLst>
      <p:ext uri="{BB962C8B-B14F-4D97-AF65-F5344CB8AC3E}">
        <p14:creationId xmlns:p14="http://schemas.microsoft.com/office/powerpoint/2010/main" val="34957693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Border1.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5413"/>
            <a:ext cx="9144000" cy="923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a:xfrm>
            <a:off x="1403060" y="810000"/>
            <a:ext cx="6762751" cy="587141"/>
          </a:xfrm>
          <a:prstGeom prst="rect">
            <a:avLst/>
          </a:prstGeom>
        </p:spPr>
        <p:txBody>
          <a:bodyPr anchor="b"/>
          <a:lstStyle>
            <a:lvl1pPr algn="ctr" defTabSz="914400" rtl="0" eaLnBrk="1" latinLnBrk="0" hangingPunct="1">
              <a:spcBef>
                <a:spcPct val="0"/>
              </a:spcBef>
              <a:buNone/>
              <a:defRPr sz="4600" kern="1200">
                <a:solidFill>
                  <a:schemeClr val="accent1"/>
                </a:solidFill>
                <a:latin typeface="+mj-lt"/>
                <a:ea typeface="+mj-ea"/>
                <a:cs typeface="+mj-cs"/>
              </a:defRPr>
            </a:lvl1pPr>
          </a:lstStyle>
          <a:p>
            <a:pPr fontAlgn="base">
              <a:spcAft>
                <a:spcPct val="0"/>
              </a:spcAft>
              <a:defRPr/>
            </a:pPr>
            <a:r>
              <a:rPr lang="en-US" b="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latin typeface="Calibri" charset="0"/>
              </a:rPr>
              <a:t> </a:t>
            </a:r>
          </a:p>
        </p:txBody>
      </p:sp>
      <p:sp>
        <p:nvSpPr>
          <p:cNvPr id="9" name="Content Placeholder 8"/>
          <p:cNvSpPr>
            <a:spLocks noGrp="1"/>
          </p:cNvSpPr>
          <p:nvPr>
            <p:ph sz="half" idx="1"/>
          </p:nvPr>
        </p:nvSpPr>
        <p:spPr>
          <a:xfrm>
            <a:off x="381000" y="1853227"/>
            <a:ext cx="8382000" cy="4899259"/>
          </a:xfrm>
        </p:spPr>
        <p:txBody>
          <a:bodyPr>
            <a:normAutofit fontScale="25000" lnSpcReduction="20000"/>
          </a:bodyPr>
          <a:lstStyle/>
          <a:p>
            <a:pPr marL="182880" lvl="0" indent="-228600" eaLnBrk="1" fontAlgn="auto" hangingPunct="1">
              <a:lnSpc>
                <a:spcPct val="115000"/>
              </a:lnSpc>
              <a:spcBef>
                <a:spcPts val="0"/>
              </a:spcBef>
              <a:spcAft>
                <a:spcPts val="1600"/>
              </a:spcAft>
              <a:buClr>
                <a:srgbClr val="666666"/>
              </a:buClr>
              <a:buSzPct val="100000"/>
              <a:buFont typeface="Proxima Nova"/>
              <a:buChar char="❏"/>
            </a:pPr>
            <a:r>
              <a:rPr lang="en" sz="7400" kern="0" dirty="0">
                <a:solidFill>
                  <a:srgbClr val="666666"/>
                </a:solidFill>
                <a:sym typeface="Proxima Nova"/>
              </a:rPr>
              <a:t> Project/Proposal title</a:t>
            </a:r>
          </a:p>
          <a:p>
            <a:pPr marL="182880" indent="-228600" eaLnBrk="1" fontAlgn="auto" hangingPunct="1">
              <a:lnSpc>
                <a:spcPct val="115000"/>
              </a:lnSpc>
              <a:spcBef>
                <a:spcPts val="0"/>
              </a:spcBef>
              <a:spcAft>
                <a:spcPts val="1600"/>
              </a:spcAft>
              <a:buClr>
                <a:srgbClr val="666666"/>
              </a:buClr>
              <a:buSzPct val="100000"/>
              <a:buFont typeface="Proxima Nova"/>
              <a:buChar char="❏"/>
            </a:pPr>
            <a:r>
              <a:rPr lang="en" sz="7400" kern="0" dirty="0">
                <a:solidFill>
                  <a:srgbClr val="666666"/>
                </a:solidFill>
                <a:sym typeface="Proxima Nova"/>
              </a:rPr>
              <a:t> Support Type: Current or Pending</a:t>
            </a:r>
          </a:p>
          <a:p>
            <a:pPr marL="182880" lvl="0" indent="-228600" eaLnBrk="1" fontAlgn="auto" hangingPunct="1">
              <a:lnSpc>
                <a:spcPct val="115000"/>
              </a:lnSpc>
              <a:spcBef>
                <a:spcPts val="0"/>
              </a:spcBef>
              <a:spcAft>
                <a:spcPts val="1600"/>
              </a:spcAft>
              <a:buClr>
                <a:srgbClr val="666666"/>
              </a:buClr>
              <a:buSzPct val="100000"/>
              <a:buFont typeface="Proxima Nova"/>
              <a:buChar char="❏"/>
            </a:pPr>
            <a:r>
              <a:rPr lang="en" sz="7400" kern="0" dirty="0">
                <a:solidFill>
                  <a:srgbClr val="666666"/>
                </a:solidFill>
                <a:sym typeface="Proxima Nova"/>
              </a:rPr>
              <a:t> Award # if known</a:t>
            </a:r>
          </a:p>
          <a:p>
            <a:pPr marL="182880" lvl="0" indent="-228600" eaLnBrk="1" fontAlgn="auto" hangingPunct="1">
              <a:lnSpc>
                <a:spcPct val="115000"/>
              </a:lnSpc>
              <a:spcBef>
                <a:spcPts val="0"/>
              </a:spcBef>
              <a:spcAft>
                <a:spcPts val="1600"/>
              </a:spcAft>
              <a:buClr>
                <a:srgbClr val="666666"/>
              </a:buClr>
              <a:buSzPct val="100000"/>
              <a:buFont typeface="Proxima Nova"/>
              <a:buChar char="❏"/>
            </a:pPr>
            <a:r>
              <a:rPr lang="en" sz="7400" kern="0" dirty="0">
                <a:solidFill>
                  <a:srgbClr val="666666"/>
                </a:solidFill>
                <a:sym typeface="Proxima Nova"/>
              </a:rPr>
              <a:t> Source of Support </a:t>
            </a:r>
          </a:p>
          <a:p>
            <a:pPr marL="182880" lvl="0" indent="-228600" eaLnBrk="1" fontAlgn="auto" hangingPunct="1">
              <a:lnSpc>
                <a:spcPct val="115000"/>
              </a:lnSpc>
              <a:spcBef>
                <a:spcPts val="0"/>
              </a:spcBef>
              <a:spcAft>
                <a:spcPts val="1600"/>
              </a:spcAft>
              <a:buClr>
                <a:srgbClr val="666666"/>
              </a:buClr>
              <a:buSzPct val="100000"/>
              <a:buFont typeface="Proxima Nova"/>
              <a:buChar char="❏"/>
            </a:pPr>
            <a:r>
              <a:rPr lang="en" sz="7400" kern="0" dirty="0">
                <a:solidFill>
                  <a:srgbClr val="666666"/>
                </a:solidFill>
                <a:sym typeface="Proxima Nova"/>
              </a:rPr>
              <a:t> Project Location</a:t>
            </a:r>
          </a:p>
          <a:p>
            <a:pPr marL="182880" indent="-228600" eaLnBrk="1" fontAlgn="auto" hangingPunct="1">
              <a:lnSpc>
                <a:spcPct val="115000"/>
              </a:lnSpc>
              <a:spcBef>
                <a:spcPts val="0"/>
              </a:spcBef>
              <a:spcAft>
                <a:spcPts val="1600"/>
              </a:spcAft>
              <a:buClr>
                <a:srgbClr val="666666"/>
              </a:buClr>
              <a:buSzPct val="100000"/>
              <a:buFont typeface="Proxima Nova"/>
              <a:buChar char="❏"/>
            </a:pPr>
            <a:r>
              <a:rPr lang="en" sz="7400" kern="0" dirty="0">
                <a:solidFill>
                  <a:srgbClr val="666666"/>
                </a:solidFill>
                <a:sym typeface="Proxima Nova"/>
              </a:rPr>
              <a:t> Starting Date: (MM/YYYY)</a:t>
            </a:r>
          </a:p>
          <a:p>
            <a:pPr marL="182880" indent="-228600" eaLnBrk="1" fontAlgn="auto" hangingPunct="1">
              <a:lnSpc>
                <a:spcPct val="115000"/>
              </a:lnSpc>
              <a:spcBef>
                <a:spcPts val="0"/>
              </a:spcBef>
              <a:spcAft>
                <a:spcPts val="1600"/>
              </a:spcAft>
              <a:buClr>
                <a:srgbClr val="666666"/>
              </a:buClr>
              <a:buSzPct val="100000"/>
              <a:buFont typeface="Proxima Nova"/>
              <a:buChar char="❏"/>
            </a:pPr>
            <a:r>
              <a:rPr lang="en" sz="7400" kern="0" dirty="0">
                <a:solidFill>
                  <a:srgbClr val="666666"/>
                </a:solidFill>
                <a:sym typeface="Proxima Nova"/>
              </a:rPr>
              <a:t> Ending Date: (MM/YYYY)</a:t>
            </a:r>
          </a:p>
          <a:p>
            <a:pPr marL="182880" indent="-228600" eaLnBrk="1" fontAlgn="auto" hangingPunct="1">
              <a:lnSpc>
                <a:spcPct val="115000"/>
              </a:lnSpc>
              <a:spcBef>
                <a:spcPts val="0"/>
              </a:spcBef>
              <a:spcAft>
                <a:spcPts val="1600"/>
              </a:spcAft>
              <a:buClr>
                <a:srgbClr val="666666"/>
              </a:buClr>
              <a:buSzPct val="100000"/>
              <a:buFont typeface="Proxima Nova"/>
              <a:buChar char="❏"/>
            </a:pPr>
            <a:r>
              <a:rPr lang="en" sz="7400" kern="0" dirty="0">
                <a:solidFill>
                  <a:srgbClr val="666666"/>
                </a:solidFill>
                <a:sym typeface="Proxima Nova"/>
              </a:rPr>
              <a:t> Total Award Amount (including indirect costs)</a:t>
            </a:r>
          </a:p>
          <a:p>
            <a:pPr marL="182880" indent="-228600" eaLnBrk="1" fontAlgn="auto" hangingPunct="1">
              <a:lnSpc>
                <a:spcPct val="115000"/>
              </a:lnSpc>
              <a:spcBef>
                <a:spcPts val="0"/>
              </a:spcBef>
              <a:spcAft>
                <a:spcPts val="1600"/>
              </a:spcAft>
              <a:buClr>
                <a:srgbClr val="666666"/>
              </a:buClr>
              <a:buSzPct val="100000"/>
              <a:buFont typeface="Proxima Nova"/>
              <a:buChar char="❏"/>
            </a:pPr>
            <a:r>
              <a:rPr lang="en" sz="7400" kern="0" dirty="0">
                <a:solidFill>
                  <a:srgbClr val="666666"/>
                </a:solidFill>
                <a:sym typeface="Proxima Nova"/>
              </a:rPr>
              <a:t> Person-months </a:t>
            </a:r>
            <a:r>
              <a:rPr lang="en" sz="7400" u="sng" kern="0" dirty="0">
                <a:solidFill>
                  <a:srgbClr val="666666"/>
                </a:solidFill>
                <a:sym typeface="Proxima Nova"/>
              </a:rPr>
              <a:t>per year &amp; by year </a:t>
            </a:r>
            <a:r>
              <a:rPr lang="en" sz="7400" kern="0" dirty="0">
                <a:solidFill>
                  <a:srgbClr val="666666"/>
                </a:solidFill>
                <a:sym typeface="Proxima Nova"/>
              </a:rPr>
              <a:t>committed to the Project, ##.##</a:t>
            </a:r>
          </a:p>
          <a:p>
            <a:pPr marL="182880" indent="-228600" eaLnBrk="1" fontAlgn="auto" hangingPunct="1">
              <a:lnSpc>
                <a:spcPct val="115000"/>
              </a:lnSpc>
              <a:spcBef>
                <a:spcPts val="0"/>
              </a:spcBef>
              <a:spcAft>
                <a:spcPts val="1600"/>
              </a:spcAft>
              <a:buClr>
                <a:srgbClr val="666666"/>
              </a:buClr>
              <a:buSzPct val="100000"/>
              <a:buFont typeface="Proxima Nova"/>
              <a:buChar char="❏"/>
            </a:pPr>
            <a:endParaRPr lang="en" sz="2800" kern="0" dirty="0">
              <a:solidFill>
                <a:srgbClr val="666666"/>
              </a:solidFill>
              <a:sym typeface="Proxima Nova"/>
            </a:endParaRPr>
          </a:p>
          <a:p>
            <a:pPr marL="182880" indent="-228600" eaLnBrk="1" fontAlgn="auto" hangingPunct="1">
              <a:lnSpc>
                <a:spcPct val="115000"/>
              </a:lnSpc>
              <a:spcBef>
                <a:spcPts val="0"/>
              </a:spcBef>
              <a:spcAft>
                <a:spcPts val="1600"/>
              </a:spcAft>
              <a:buClr>
                <a:srgbClr val="666666"/>
              </a:buClr>
              <a:buSzPct val="100000"/>
              <a:buFont typeface="Proxima Nova"/>
              <a:buChar char="❏"/>
            </a:pPr>
            <a:endParaRPr lang="en" sz="2800" kern="0" dirty="0">
              <a:solidFill>
                <a:srgbClr val="666666"/>
              </a:solidFill>
              <a:sym typeface="Proxima Nova"/>
            </a:endParaRPr>
          </a:p>
          <a:p>
            <a:pPr marL="182880" indent="-228600" eaLnBrk="1" fontAlgn="auto" hangingPunct="1">
              <a:lnSpc>
                <a:spcPct val="115000"/>
              </a:lnSpc>
              <a:spcBef>
                <a:spcPts val="0"/>
              </a:spcBef>
              <a:spcAft>
                <a:spcPts val="1600"/>
              </a:spcAft>
              <a:buClr>
                <a:srgbClr val="666666"/>
              </a:buClr>
              <a:buSzPct val="100000"/>
              <a:buFont typeface="Proxima Nova"/>
              <a:buChar char="❏"/>
            </a:pPr>
            <a:endParaRPr lang="en" sz="2800" kern="0" dirty="0">
              <a:solidFill>
                <a:srgbClr val="666666"/>
              </a:solidFill>
              <a:sym typeface="Proxima Nova"/>
            </a:endParaRPr>
          </a:p>
          <a:p>
            <a:pPr marL="182880" lvl="0" indent="-228600" eaLnBrk="1" fontAlgn="auto" hangingPunct="1">
              <a:lnSpc>
                <a:spcPct val="115000"/>
              </a:lnSpc>
              <a:spcBef>
                <a:spcPts val="0"/>
              </a:spcBef>
              <a:spcAft>
                <a:spcPts val="1600"/>
              </a:spcAft>
              <a:buClr>
                <a:srgbClr val="666666"/>
              </a:buClr>
              <a:buSzPct val="100000"/>
              <a:buFont typeface="Proxima Nova"/>
              <a:buChar char="❏"/>
            </a:pPr>
            <a:endParaRPr lang="en" sz="2600" kern="0" dirty="0">
              <a:solidFill>
                <a:srgbClr val="666666"/>
              </a:solidFill>
              <a:sym typeface="Proxima Nova"/>
            </a:endParaRPr>
          </a:p>
          <a:p>
            <a:pPr marL="228600" lvl="0" indent="0" eaLnBrk="1" fontAlgn="auto" hangingPunct="1">
              <a:lnSpc>
                <a:spcPct val="115000"/>
              </a:lnSpc>
              <a:spcBef>
                <a:spcPts val="0"/>
              </a:spcBef>
              <a:spcAft>
                <a:spcPts val="1600"/>
              </a:spcAft>
              <a:buClr>
                <a:srgbClr val="666666"/>
              </a:buClr>
              <a:buSzPct val="100000"/>
              <a:buNone/>
            </a:pPr>
            <a:r>
              <a:rPr lang="en" sz="1800" kern="0" dirty="0">
                <a:solidFill>
                  <a:srgbClr val="666666"/>
                </a:solidFill>
                <a:latin typeface="Montserrat Light" panose="00000400000000000000" pitchFamily="50" charset="0"/>
                <a:sym typeface="Proxima Nova"/>
              </a:rPr>
              <a:t/>
            </a:r>
            <a:br>
              <a:rPr lang="en" sz="1800" kern="0" dirty="0">
                <a:solidFill>
                  <a:srgbClr val="666666"/>
                </a:solidFill>
                <a:latin typeface="Montserrat Light" panose="00000400000000000000" pitchFamily="50" charset="0"/>
                <a:sym typeface="Proxima Nova"/>
              </a:rPr>
            </a:br>
            <a:endParaRPr lang="en" sz="1800" kern="0" dirty="0">
              <a:solidFill>
                <a:srgbClr val="666666"/>
              </a:solidFill>
              <a:latin typeface="Montserrat Light" panose="00000400000000000000" pitchFamily="50" charset="0"/>
              <a:sym typeface="Proxima Nova"/>
            </a:endParaRPr>
          </a:p>
          <a:p>
            <a:endParaRPr lang="en-US" dirty="0"/>
          </a:p>
        </p:txBody>
      </p:sp>
      <p:sp>
        <p:nvSpPr>
          <p:cNvPr id="6" name="Rounded Rectangle 5"/>
          <p:cNvSpPr/>
          <p:nvPr/>
        </p:nvSpPr>
        <p:spPr>
          <a:xfrm>
            <a:off x="1307811" y="18233"/>
            <a:ext cx="6858000" cy="660115"/>
          </a:xfrm>
          <a:prstGeom prst="roundRect">
            <a:avLst/>
          </a:prstGeom>
          <a:solidFill>
            <a:schemeClr val="tx2">
              <a:lumMod val="90000"/>
              <a:lumOff val="10000"/>
            </a:schemeClr>
          </a:solidFill>
          <a:ln>
            <a:noFill/>
          </a:ln>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2" name="TextBox 1"/>
          <p:cNvSpPr txBox="1"/>
          <p:nvPr/>
        </p:nvSpPr>
        <p:spPr>
          <a:xfrm>
            <a:off x="1981200" y="-46698"/>
            <a:ext cx="5867400" cy="646331"/>
          </a:xfrm>
          <a:prstGeom prst="rect">
            <a:avLst/>
          </a:prstGeom>
          <a:noFill/>
        </p:spPr>
        <p:txBody>
          <a:bodyPr wrap="square" rtlCol="0">
            <a:spAutoFit/>
          </a:bodyPr>
          <a:lstStyle/>
          <a:p>
            <a:r>
              <a:rPr lang="en-US" sz="3600" b="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latin typeface="Calibri" charset="0"/>
              </a:rPr>
              <a:t>Current &amp; Pending Support</a:t>
            </a:r>
            <a:endParaRPr lang="en-US" sz="3600" dirty="0"/>
          </a:p>
        </p:txBody>
      </p:sp>
      <p:sp>
        <p:nvSpPr>
          <p:cNvPr id="3" name="TextBox 2"/>
          <p:cNvSpPr txBox="1"/>
          <p:nvPr/>
        </p:nvSpPr>
        <p:spPr>
          <a:xfrm>
            <a:off x="152400" y="1066800"/>
            <a:ext cx="8534400" cy="547842"/>
          </a:xfrm>
          <a:prstGeom prst="rect">
            <a:avLst/>
          </a:prstGeom>
          <a:noFill/>
        </p:spPr>
        <p:txBody>
          <a:bodyPr wrap="square" rtlCol="0">
            <a:spAutoFit/>
          </a:bodyPr>
          <a:lstStyle/>
          <a:p>
            <a:pPr lvl="0" algn="ctr">
              <a:lnSpc>
                <a:spcPct val="115000"/>
              </a:lnSpc>
              <a:spcAft>
                <a:spcPts val="1600"/>
              </a:spcAft>
              <a:buClr>
                <a:srgbClr val="666666"/>
              </a:buClr>
              <a:buSzPct val="100000"/>
            </a:pPr>
            <a:r>
              <a:rPr lang="en" sz="2800" kern="0" dirty="0">
                <a:solidFill>
                  <a:srgbClr val="666666"/>
                </a:solidFill>
                <a:sym typeface="Proxima Nova"/>
              </a:rPr>
              <a:t>Information that you will need to provide</a:t>
            </a:r>
          </a:p>
        </p:txBody>
      </p:sp>
      <p:pic>
        <p:nvPicPr>
          <p:cNvPr id="4" name="Picture 3"/>
          <p:cNvPicPr>
            <a:picLocks noChangeAspect="1"/>
          </p:cNvPicPr>
          <p:nvPr/>
        </p:nvPicPr>
        <p:blipFill>
          <a:blip r:embed="rId3"/>
          <a:stretch>
            <a:fillRect/>
          </a:stretch>
        </p:blipFill>
        <p:spPr>
          <a:xfrm>
            <a:off x="0" y="-46698"/>
            <a:ext cx="9153066" cy="6980898"/>
          </a:xfrm>
          <a:prstGeom prst="rect">
            <a:avLst/>
          </a:prstGeom>
        </p:spPr>
      </p:pic>
    </p:spTree>
    <p:extLst>
      <p:ext uri="{BB962C8B-B14F-4D97-AF65-F5344CB8AC3E}">
        <p14:creationId xmlns:p14="http://schemas.microsoft.com/office/powerpoint/2010/main" val="18399232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Shape 297"/>
          <p:cNvSpPr txBox="1">
            <a:spLocks noGrp="1"/>
          </p:cNvSpPr>
          <p:nvPr>
            <p:ph type="body" idx="1"/>
          </p:nvPr>
        </p:nvSpPr>
        <p:spPr>
          <a:xfrm>
            <a:off x="337500" y="1157559"/>
            <a:ext cx="8520600" cy="4901625"/>
          </a:xfrm>
          <a:prstGeom prst="rect">
            <a:avLst/>
          </a:prstGeom>
        </p:spPr>
        <p:txBody>
          <a:bodyPr vert="horz" wrap="square" lIns="91425" tIns="91425" rIns="91425" bIns="91425" numCol="1" anchor="t" anchorCtr="0" compatLnSpc="1">
            <a:prstTxWarp prst="textNoShape">
              <a:avLst/>
            </a:prstTxWarp>
            <a:noAutofit/>
          </a:bodyPr>
          <a:lstStyle/>
          <a:p>
            <a:pPr>
              <a:buNone/>
            </a:pPr>
            <a:r>
              <a:rPr lang="en" sz="2800" b="1" u="sng" dirty="0"/>
              <a:t>Scenario #1</a:t>
            </a:r>
            <a:r>
              <a:rPr lang="en" sz="2800" dirty="0"/>
              <a:t>: 12-month employee devotes 10% of time (10% FTE) in each year of the project: </a:t>
            </a:r>
          </a:p>
          <a:p>
            <a:pPr>
              <a:buNone/>
            </a:pPr>
            <a:endParaRPr lang="en" sz="2800" dirty="0"/>
          </a:p>
          <a:p>
            <a:pPr>
              <a:buNone/>
            </a:pPr>
            <a:r>
              <a:rPr lang="en" sz="2800" dirty="0">
                <a:solidFill>
                  <a:srgbClr val="FF0000"/>
                </a:solidFill>
              </a:rPr>
              <a:t>10% of 12 months </a:t>
            </a:r>
            <a:r>
              <a:rPr lang="en" sz="2800" dirty="0"/>
              <a:t>is </a:t>
            </a:r>
            <a:r>
              <a:rPr lang="en" sz="2800" b="1" dirty="0">
                <a:solidFill>
                  <a:schemeClr val="tx1"/>
                </a:solidFill>
              </a:rPr>
              <a:t>1.2 </a:t>
            </a:r>
            <a:r>
              <a:rPr lang="en" sz="2800" dirty="0"/>
              <a:t>months </a:t>
            </a:r>
            <a:endParaRPr sz="2800" dirty="0"/>
          </a:p>
          <a:p>
            <a:pPr>
              <a:buNone/>
            </a:pPr>
            <a:endParaRPr sz="2800" dirty="0"/>
          </a:p>
          <a:p>
            <a:pPr>
              <a:buNone/>
            </a:pPr>
            <a:endParaRPr lang="en" sz="2800" b="1" u="sng" dirty="0">
              <a:solidFill>
                <a:schemeClr val="accent3"/>
              </a:solidFill>
              <a:ea typeface="Alfa Slab One"/>
              <a:cs typeface="Alfa Slab One"/>
              <a:sym typeface="Alfa Slab One"/>
            </a:endParaRPr>
          </a:p>
          <a:p>
            <a:pPr>
              <a:buNone/>
            </a:pPr>
            <a:endParaRPr lang="en" sz="2800" b="1" u="sng" dirty="0">
              <a:solidFill>
                <a:schemeClr val="accent3"/>
              </a:solidFill>
              <a:ea typeface="Alfa Slab One"/>
              <a:cs typeface="Alfa Slab One"/>
              <a:sym typeface="Alfa Slab One"/>
            </a:endParaRPr>
          </a:p>
          <a:p>
            <a:pPr>
              <a:buNone/>
            </a:pPr>
            <a:endParaRPr lang="en" sz="2800" b="1" u="sng" dirty="0">
              <a:solidFill>
                <a:schemeClr val="accent3"/>
              </a:solidFill>
              <a:ea typeface="Alfa Slab One"/>
              <a:cs typeface="Alfa Slab One"/>
              <a:sym typeface="Alfa Slab One"/>
            </a:endParaRPr>
          </a:p>
          <a:p>
            <a:pPr>
              <a:buNone/>
            </a:pPr>
            <a:endParaRPr lang="en" sz="2800" b="1" u="sng" dirty="0">
              <a:solidFill>
                <a:schemeClr val="accent3"/>
              </a:solidFill>
              <a:ea typeface="Alfa Slab One"/>
              <a:cs typeface="Alfa Slab One"/>
              <a:sym typeface="Alfa Slab One"/>
            </a:endParaRPr>
          </a:p>
          <a:p>
            <a:pPr>
              <a:buNone/>
            </a:pPr>
            <a:r>
              <a:rPr lang="en" sz="2800" b="1" u="sng" dirty="0">
                <a:solidFill>
                  <a:schemeClr val="accent3"/>
                </a:solidFill>
                <a:ea typeface="Alfa Slab One"/>
                <a:cs typeface="Alfa Slab One"/>
                <a:sym typeface="Alfa Slab One"/>
              </a:rPr>
              <a:t>NOTE</a:t>
            </a:r>
            <a:r>
              <a:rPr lang="en" sz="2800" b="1" u="sng" dirty="0">
                <a:solidFill>
                  <a:schemeClr val="accent3"/>
                </a:solidFill>
              </a:rPr>
              <a:t>:</a:t>
            </a:r>
            <a:r>
              <a:rPr lang="en" sz="2800" dirty="0"/>
              <a:t> Part-time work over 12 months is not to be reported as working 12 months on the project</a:t>
            </a:r>
            <a:br>
              <a:rPr lang="en" sz="2800" dirty="0"/>
            </a:br>
            <a:endParaRPr lang="en" sz="2800" dirty="0"/>
          </a:p>
          <a:p>
            <a:pPr>
              <a:buNone/>
            </a:pPr>
            <a:endParaRPr dirty="0"/>
          </a:p>
        </p:txBody>
      </p:sp>
      <p:pic>
        <p:nvPicPr>
          <p:cNvPr id="7" name="Picture 4" descr="Border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25413"/>
            <a:ext cx="9144000" cy="110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a:xfrm>
            <a:off x="1447800" y="54730"/>
            <a:ext cx="6858000" cy="730465"/>
          </a:xfrm>
          <a:prstGeom prst="roundRect">
            <a:avLst/>
          </a:prstGeom>
          <a:solidFill>
            <a:schemeClr val="tx2">
              <a:lumMod val="90000"/>
              <a:lumOff val="10000"/>
            </a:schemeClr>
          </a:solidFill>
          <a:ln>
            <a:noFill/>
          </a:ln>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2" name="TextBox 1"/>
          <p:cNvSpPr txBox="1"/>
          <p:nvPr/>
        </p:nvSpPr>
        <p:spPr>
          <a:xfrm>
            <a:off x="2133600" y="46255"/>
            <a:ext cx="5638800" cy="646331"/>
          </a:xfrm>
          <a:prstGeom prst="rect">
            <a:avLst/>
          </a:prstGeom>
          <a:noFill/>
        </p:spPr>
        <p:txBody>
          <a:bodyPr wrap="square" rtlCol="0">
            <a:spAutoFit/>
          </a:bodyPr>
          <a:lstStyle/>
          <a:p>
            <a:r>
              <a:rPr lang="en-US" sz="3600" b="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latin typeface="Calibri" charset="0"/>
              </a:rPr>
              <a:t>Current &amp; Pending Support</a:t>
            </a:r>
            <a:endParaRPr lang="en-US" sz="3600" dirty="0"/>
          </a:p>
        </p:txBody>
      </p:sp>
      <p:pic>
        <p:nvPicPr>
          <p:cNvPr id="9" name="Picture 8"/>
          <p:cNvPicPr>
            <a:picLocks noChangeAspect="1"/>
          </p:cNvPicPr>
          <p:nvPr/>
        </p:nvPicPr>
        <p:blipFill>
          <a:blip r:embed="rId4"/>
          <a:stretch>
            <a:fillRect/>
          </a:stretch>
        </p:blipFill>
        <p:spPr>
          <a:xfrm>
            <a:off x="364982" y="3057284"/>
            <a:ext cx="8171232" cy="1920240"/>
          </a:xfrm>
          <a:prstGeom prst="rect">
            <a:avLst/>
          </a:prstGeom>
        </p:spPr>
      </p:pic>
      <p:pic>
        <p:nvPicPr>
          <p:cNvPr id="3" name="Picture 2"/>
          <p:cNvPicPr>
            <a:picLocks noChangeAspect="1"/>
          </p:cNvPicPr>
          <p:nvPr/>
        </p:nvPicPr>
        <p:blipFill>
          <a:blip r:embed="rId5"/>
          <a:stretch>
            <a:fillRect/>
          </a:stretch>
        </p:blipFill>
        <p:spPr>
          <a:xfrm>
            <a:off x="0" y="-97616"/>
            <a:ext cx="9148964" cy="6955616"/>
          </a:xfrm>
          <a:prstGeom prst="rect">
            <a:avLst/>
          </a:prstGeom>
        </p:spPr>
      </p:pic>
    </p:spTree>
    <p:extLst>
      <p:ext uri="{BB962C8B-B14F-4D97-AF65-F5344CB8AC3E}">
        <p14:creationId xmlns:p14="http://schemas.microsoft.com/office/powerpoint/2010/main" val="2081077995"/>
      </p:ext>
    </p:extLst>
  </p:cSld>
  <p:clrMapOvr>
    <a:masterClrMapping/>
  </p:clrMapOvr>
  <p:transition spd="slow">
    <p:cu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Shape 297"/>
          <p:cNvSpPr txBox="1">
            <a:spLocks noGrp="1"/>
          </p:cNvSpPr>
          <p:nvPr>
            <p:ph type="body" idx="1"/>
          </p:nvPr>
        </p:nvSpPr>
        <p:spPr>
          <a:xfrm>
            <a:off x="474137" y="1371600"/>
            <a:ext cx="8520600" cy="4901625"/>
          </a:xfrm>
          <a:prstGeom prst="rect">
            <a:avLst/>
          </a:prstGeom>
        </p:spPr>
        <p:txBody>
          <a:bodyPr vert="horz" wrap="square" lIns="91425" tIns="91425" rIns="91425" bIns="91425" numCol="1" anchor="t" anchorCtr="0" compatLnSpc="1">
            <a:prstTxWarp prst="textNoShape">
              <a:avLst/>
            </a:prstTxWarp>
            <a:noAutofit/>
          </a:bodyPr>
          <a:lstStyle/>
          <a:p>
            <a:pPr lvl="0">
              <a:buNone/>
            </a:pPr>
            <a:r>
              <a:rPr lang="en-US" sz="2800" b="1" u="sng" dirty="0"/>
              <a:t>Scenario #2:</a:t>
            </a:r>
            <a:r>
              <a:rPr lang="en-US" sz="2800" dirty="0"/>
              <a:t> Faculty member has 1 course</a:t>
            </a:r>
          </a:p>
          <a:p>
            <a:pPr lvl="0">
              <a:buNone/>
            </a:pPr>
            <a:r>
              <a:rPr lang="en-US" sz="2800" dirty="0"/>
              <a:t>released time for fall and spring. Normal full-time</a:t>
            </a:r>
          </a:p>
          <a:p>
            <a:pPr lvl="0">
              <a:buNone/>
            </a:pPr>
            <a:r>
              <a:rPr lang="en-US" sz="2800" dirty="0"/>
              <a:t>teaching load is 5 courses: </a:t>
            </a:r>
          </a:p>
          <a:p>
            <a:pPr lvl="0">
              <a:buNone/>
            </a:pPr>
            <a:endParaRPr lang="en-US" sz="2800" dirty="0"/>
          </a:p>
          <a:p>
            <a:pPr lvl="0">
              <a:buNone/>
            </a:pPr>
            <a:r>
              <a:rPr lang="en-US" sz="2800" dirty="0"/>
              <a:t>1/5 or 20% of 9 months is </a:t>
            </a:r>
            <a:r>
              <a:rPr lang="en-US" sz="2800" b="1" dirty="0">
                <a:solidFill>
                  <a:srgbClr val="FF0000"/>
                </a:solidFill>
              </a:rPr>
              <a:t>1.8 </a:t>
            </a:r>
            <a:r>
              <a:rPr lang="en-US" sz="2800" dirty="0"/>
              <a:t>months</a:t>
            </a:r>
          </a:p>
          <a:p>
            <a:pPr lvl="0">
              <a:buNone/>
            </a:pPr>
            <a:endParaRPr lang="en-US" sz="2800" dirty="0"/>
          </a:p>
          <a:p>
            <a:pPr>
              <a:buNone/>
            </a:pPr>
            <a:r>
              <a:rPr lang="en" sz="2800" dirty="0"/>
              <a:t/>
            </a:r>
            <a:br>
              <a:rPr lang="en" sz="2800" dirty="0"/>
            </a:br>
            <a:endParaRPr lang="en" sz="2800" dirty="0"/>
          </a:p>
          <a:p>
            <a:pPr>
              <a:buNone/>
            </a:pPr>
            <a:endParaRPr dirty="0"/>
          </a:p>
        </p:txBody>
      </p:sp>
      <p:pic>
        <p:nvPicPr>
          <p:cNvPr id="7" name="Picture 4" descr="Border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25413"/>
            <a:ext cx="9144000" cy="1180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ounded Rectangle 9"/>
          <p:cNvSpPr/>
          <p:nvPr/>
        </p:nvSpPr>
        <p:spPr>
          <a:xfrm>
            <a:off x="1524000" y="90729"/>
            <a:ext cx="6858000" cy="824737"/>
          </a:xfrm>
          <a:prstGeom prst="roundRect">
            <a:avLst/>
          </a:prstGeom>
          <a:solidFill>
            <a:schemeClr val="tx2">
              <a:lumMod val="90000"/>
              <a:lumOff val="10000"/>
            </a:schemeClr>
          </a:solidFill>
          <a:ln>
            <a:noFill/>
          </a:ln>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2" name="TextBox 1"/>
          <p:cNvSpPr txBox="1"/>
          <p:nvPr/>
        </p:nvSpPr>
        <p:spPr>
          <a:xfrm>
            <a:off x="2209800" y="135120"/>
            <a:ext cx="6096000" cy="646331"/>
          </a:xfrm>
          <a:prstGeom prst="rect">
            <a:avLst/>
          </a:prstGeom>
          <a:noFill/>
        </p:spPr>
        <p:txBody>
          <a:bodyPr wrap="square" rtlCol="0">
            <a:spAutoFit/>
          </a:bodyPr>
          <a:lstStyle/>
          <a:p>
            <a:r>
              <a:rPr lang="en-US" sz="3600" b="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latin typeface="Calibri" charset="0"/>
              </a:rPr>
              <a:t>Current &amp; Pending Support</a:t>
            </a:r>
            <a:endParaRPr lang="en-US" sz="3600" dirty="0"/>
          </a:p>
        </p:txBody>
      </p:sp>
      <p:pic>
        <p:nvPicPr>
          <p:cNvPr id="5" name="Picture 4"/>
          <p:cNvPicPr>
            <a:picLocks noChangeAspect="1"/>
          </p:cNvPicPr>
          <p:nvPr/>
        </p:nvPicPr>
        <p:blipFill>
          <a:blip r:embed="rId4"/>
          <a:stretch>
            <a:fillRect/>
          </a:stretch>
        </p:blipFill>
        <p:spPr>
          <a:xfrm>
            <a:off x="149262" y="3962400"/>
            <a:ext cx="8845475" cy="2011680"/>
          </a:xfrm>
          <a:prstGeom prst="rect">
            <a:avLst/>
          </a:prstGeom>
        </p:spPr>
      </p:pic>
      <p:pic>
        <p:nvPicPr>
          <p:cNvPr id="3" name="Picture 2"/>
          <p:cNvPicPr>
            <a:picLocks noChangeAspect="1"/>
          </p:cNvPicPr>
          <p:nvPr/>
        </p:nvPicPr>
        <p:blipFill>
          <a:blip r:embed="rId5"/>
          <a:stretch>
            <a:fillRect/>
          </a:stretch>
        </p:blipFill>
        <p:spPr>
          <a:xfrm>
            <a:off x="4763" y="-125414"/>
            <a:ext cx="9147077" cy="6983413"/>
          </a:xfrm>
          <a:prstGeom prst="rect">
            <a:avLst/>
          </a:prstGeom>
        </p:spPr>
      </p:pic>
    </p:spTree>
    <p:extLst>
      <p:ext uri="{BB962C8B-B14F-4D97-AF65-F5344CB8AC3E}">
        <p14:creationId xmlns:p14="http://schemas.microsoft.com/office/powerpoint/2010/main" val="3292370923"/>
      </p:ext>
    </p:extLst>
  </p:cSld>
  <p:clrMapOvr>
    <a:masterClrMapping/>
  </p:clrMapOvr>
  <p:transition spd="slow">
    <p:cu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Shape 297"/>
          <p:cNvSpPr txBox="1">
            <a:spLocks noGrp="1"/>
          </p:cNvSpPr>
          <p:nvPr>
            <p:ph type="body" idx="1"/>
          </p:nvPr>
        </p:nvSpPr>
        <p:spPr>
          <a:xfrm>
            <a:off x="311700" y="1210821"/>
            <a:ext cx="8520600" cy="4901625"/>
          </a:xfrm>
          <a:prstGeom prst="rect">
            <a:avLst/>
          </a:prstGeom>
        </p:spPr>
        <p:txBody>
          <a:bodyPr vert="horz" wrap="square" lIns="91425" tIns="91425" rIns="91425" bIns="91425" numCol="1" anchor="t" anchorCtr="0" compatLnSpc="1">
            <a:prstTxWarp prst="textNoShape">
              <a:avLst/>
            </a:prstTxWarp>
            <a:noAutofit/>
          </a:bodyPr>
          <a:lstStyle/>
          <a:p>
            <a:pPr marL="0" lvl="0" indent="0" eaLnBrk="1" fontAlgn="auto" hangingPunct="1">
              <a:lnSpc>
                <a:spcPct val="115000"/>
              </a:lnSpc>
              <a:spcAft>
                <a:spcPts val="1600"/>
              </a:spcAft>
              <a:buClr>
                <a:srgbClr val="666666"/>
              </a:buClr>
              <a:buSzPct val="100000"/>
              <a:buNone/>
            </a:pPr>
            <a:r>
              <a:rPr lang="en" sz="2800" b="1" u="sng" kern="0" dirty="0">
                <a:solidFill>
                  <a:srgbClr val="666666"/>
                </a:solidFill>
                <a:sym typeface="Proxima Nova"/>
              </a:rPr>
              <a:t>Scenario #3:</a:t>
            </a:r>
            <a:r>
              <a:rPr lang="en" sz="2800" kern="0" dirty="0">
                <a:solidFill>
                  <a:srgbClr val="666666"/>
                </a:solidFill>
                <a:sym typeface="Proxima Nova"/>
              </a:rPr>
              <a:t> Faculty member has 1 course release time fall and spring semesters and works ½ month in the summer in Project Years 1 &amp; 2 only.</a:t>
            </a:r>
          </a:p>
          <a:p>
            <a:pPr marL="0" lvl="0" indent="0" eaLnBrk="1" fontAlgn="auto" hangingPunct="1">
              <a:lnSpc>
                <a:spcPct val="115000"/>
              </a:lnSpc>
              <a:spcAft>
                <a:spcPts val="1600"/>
              </a:spcAft>
              <a:buClr>
                <a:srgbClr val="666666"/>
              </a:buClr>
              <a:buSzPct val="100000"/>
              <a:buNone/>
            </a:pPr>
            <a:r>
              <a:rPr lang="en" sz="2800" kern="0" dirty="0">
                <a:solidFill>
                  <a:srgbClr val="666666"/>
                </a:solidFill>
                <a:sym typeface="Proxima Nova"/>
              </a:rPr>
              <a:t>Faculty is working </a:t>
            </a:r>
            <a:r>
              <a:rPr lang="en" sz="2800" b="1" kern="0" dirty="0">
                <a:solidFill>
                  <a:srgbClr val="FF0000"/>
                </a:solidFill>
                <a:sym typeface="Proxima Nova"/>
              </a:rPr>
              <a:t>0.5 of a summer</a:t>
            </a:r>
            <a:r>
              <a:rPr lang="en" sz="2800" kern="0" dirty="0">
                <a:solidFill>
                  <a:srgbClr val="666666"/>
                </a:solidFill>
                <a:sym typeface="Proxima Nova"/>
              </a:rPr>
              <a:t> month added to 1.8 months release time in Years 1 &amp; 2 = 2.3 mo.</a:t>
            </a:r>
          </a:p>
          <a:p>
            <a:pPr lvl="0">
              <a:buNone/>
            </a:pPr>
            <a:endParaRPr lang="en-US" sz="2800" dirty="0"/>
          </a:p>
          <a:p>
            <a:pPr>
              <a:buNone/>
            </a:pPr>
            <a:r>
              <a:rPr lang="en" sz="2800" dirty="0"/>
              <a:t/>
            </a:r>
            <a:br>
              <a:rPr lang="en" sz="2800" dirty="0"/>
            </a:br>
            <a:endParaRPr lang="en" sz="2800" dirty="0"/>
          </a:p>
          <a:p>
            <a:pPr>
              <a:buNone/>
            </a:pPr>
            <a:endParaRPr dirty="0"/>
          </a:p>
        </p:txBody>
      </p:sp>
      <p:pic>
        <p:nvPicPr>
          <p:cNvPr id="7" name="Picture 4" descr="Border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25413"/>
            <a:ext cx="9144000" cy="113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ounded Rectangle 9"/>
          <p:cNvSpPr/>
          <p:nvPr/>
        </p:nvSpPr>
        <p:spPr>
          <a:xfrm>
            <a:off x="1619251" y="73708"/>
            <a:ext cx="6858000" cy="767118"/>
          </a:xfrm>
          <a:prstGeom prst="roundRect">
            <a:avLst/>
          </a:prstGeom>
          <a:solidFill>
            <a:schemeClr val="tx2">
              <a:lumMod val="90000"/>
              <a:lumOff val="10000"/>
            </a:schemeClr>
          </a:solidFill>
          <a:ln>
            <a:noFill/>
          </a:ln>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2" name="TextBox 1"/>
          <p:cNvSpPr txBox="1"/>
          <p:nvPr/>
        </p:nvSpPr>
        <p:spPr>
          <a:xfrm>
            <a:off x="2438400" y="129514"/>
            <a:ext cx="5715000" cy="646331"/>
          </a:xfrm>
          <a:prstGeom prst="rect">
            <a:avLst/>
          </a:prstGeom>
          <a:noFill/>
        </p:spPr>
        <p:txBody>
          <a:bodyPr wrap="square" rtlCol="0">
            <a:spAutoFit/>
          </a:bodyPr>
          <a:lstStyle/>
          <a:p>
            <a:r>
              <a:rPr lang="en-US" sz="3600" b="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latin typeface="Calibri" charset="0"/>
              </a:rPr>
              <a:t>Current &amp; Pending Support</a:t>
            </a:r>
            <a:endParaRPr lang="en-US" sz="3600" dirty="0"/>
          </a:p>
        </p:txBody>
      </p:sp>
      <p:pic>
        <p:nvPicPr>
          <p:cNvPr id="5" name="Picture 4"/>
          <p:cNvPicPr>
            <a:picLocks noChangeAspect="1"/>
          </p:cNvPicPr>
          <p:nvPr/>
        </p:nvPicPr>
        <p:blipFill>
          <a:blip r:embed="rId4"/>
          <a:stretch>
            <a:fillRect/>
          </a:stretch>
        </p:blipFill>
        <p:spPr>
          <a:xfrm>
            <a:off x="314796" y="4481518"/>
            <a:ext cx="8829204" cy="1828800"/>
          </a:xfrm>
          <a:prstGeom prst="rect">
            <a:avLst/>
          </a:prstGeom>
        </p:spPr>
      </p:pic>
      <p:sp>
        <p:nvSpPr>
          <p:cNvPr id="6" name="Right Arrow 5"/>
          <p:cNvSpPr/>
          <p:nvPr/>
        </p:nvSpPr>
        <p:spPr>
          <a:xfrm>
            <a:off x="0" y="5943600"/>
            <a:ext cx="311700" cy="168846"/>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pic>
        <p:nvPicPr>
          <p:cNvPr id="3" name="Picture 2"/>
          <p:cNvPicPr>
            <a:picLocks noChangeAspect="1"/>
          </p:cNvPicPr>
          <p:nvPr/>
        </p:nvPicPr>
        <p:blipFill>
          <a:blip r:embed="rId5"/>
          <a:stretch>
            <a:fillRect/>
          </a:stretch>
        </p:blipFill>
        <p:spPr>
          <a:xfrm>
            <a:off x="0" y="-125413"/>
            <a:ext cx="9144000" cy="7048769"/>
          </a:xfrm>
          <a:prstGeom prst="rect">
            <a:avLst/>
          </a:prstGeom>
        </p:spPr>
      </p:pic>
    </p:spTree>
    <p:extLst>
      <p:ext uri="{BB962C8B-B14F-4D97-AF65-F5344CB8AC3E}">
        <p14:creationId xmlns:p14="http://schemas.microsoft.com/office/powerpoint/2010/main" val="3181986697"/>
      </p:ext>
    </p:extLst>
  </p:cSld>
  <p:clrMapOvr>
    <a:masterClrMapping/>
  </p:clrMapOvr>
  <p:transition spd="slow">
    <p:cu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Border1.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5413"/>
            <a:ext cx="9144000" cy="923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a:xfrm>
            <a:off x="1403060" y="810000"/>
            <a:ext cx="6762751" cy="587141"/>
          </a:xfrm>
          <a:prstGeom prst="rect">
            <a:avLst/>
          </a:prstGeom>
        </p:spPr>
        <p:txBody>
          <a:bodyPr anchor="b"/>
          <a:lstStyle>
            <a:lvl1pPr algn="ctr" defTabSz="914400" rtl="0" eaLnBrk="1" latinLnBrk="0" hangingPunct="1">
              <a:spcBef>
                <a:spcPct val="0"/>
              </a:spcBef>
              <a:buNone/>
              <a:defRPr sz="4600" kern="1200">
                <a:solidFill>
                  <a:schemeClr val="accent1"/>
                </a:solidFill>
                <a:latin typeface="+mj-lt"/>
                <a:ea typeface="+mj-ea"/>
                <a:cs typeface="+mj-cs"/>
              </a:defRPr>
            </a:lvl1pPr>
          </a:lstStyle>
          <a:p>
            <a:pPr fontAlgn="base">
              <a:spcAft>
                <a:spcPct val="0"/>
              </a:spcAft>
              <a:defRPr/>
            </a:pPr>
            <a:r>
              <a:rPr lang="en-US" b="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latin typeface="Calibri" charset="0"/>
              </a:rPr>
              <a:t> </a:t>
            </a:r>
          </a:p>
        </p:txBody>
      </p:sp>
      <p:sp>
        <p:nvSpPr>
          <p:cNvPr id="4" name="TextBox 3">
            <a:extLst>
              <a:ext uri="{FF2B5EF4-FFF2-40B4-BE49-F238E27FC236}">
                <a16:creationId xmlns:a16="http://schemas.microsoft.com/office/drawing/2014/main" id="{1EADDF84-3254-49E3-8AB3-2A5F44F3D82D}"/>
              </a:ext>
            </a:extLst>
          </p:cNvPr>
          <p:cNvSpPr txBox="1"/>
          <p:nvPr/>
        </p:nvSpPr>
        <p:spPr>
          <a:xfrm>
            <a:off x="653471" y="990599"/>
            <a:ext cx="8109529" cy="5109091"/>
          </a:xfrm>
          <a:prstGeom prst="rect">
            <a:avLst/>
          </a:prstGeom>
          <a:noFill/>
        </p:spPr>
        <p:txBody>
          <a:bodyPr wrap="square" rtlCol="0">
            <a:spAutoFit/>
          </a:bodyPr>
          <a:lstStyle/>
          <a:p>
            <a:r>
              <a:rPr lang="en-US" sz="2800" dirty="0"/>
              <a:t>The new Current &amp; Pending Support Form for download: </a:t>
            </a:r>
          </a:p>
          <a:p>
            <a:r>
              <a:rPr lang="en-US" sz="2800" dirty="0">
                <a:hlinkClick r:id="rId3"/>
              </a:rPr>
              <a:t>https://www.nsf.gov/bfa/dias/policy/cps.jsp</a:t>
            </a:r>
            <a:endParaRPr lang="en-US" sz="2800" dirty="0"/>
          </a:p>
          <a:p>
            <a:endParaRPr lang="en-US" sz="2800" dirty="0"/>
          </a:p>
          <a:p>
            <a:endParaRPr lang="en-US" sz="2800" dirty="0"/>
          </a:p>
          <a:p>
            <a:r>
              <a:rPr lang="en-US" sz="2800" dirty="0"/>
              <a:t>URL to access the NSF PowerPoint covering changes in PAPPG 20-1</a:t>
            </a:r>
          </a:p>
          <a:p>
            <a:endParaRPr lang="en-US" sz="2800" dirty="0"/>
          </a:p>
          <a:p>
            <a:r>
              <a:rPr lang="en-US" sz="2800" u="sng" dirty="0">
                <a:hlinkClick r:id="rId4"/>
              </a:rPr>
              <a:t>https://www.nsfpolicyoutreach.com/wp-content/uploads/2020/04/BS_CPS_SciENcv-Webinar.pdf</a:t>
            </a:r>
            <a:endParaRPr lang="en-US" sz="2800" dirty="0"/>
          </a:p>
          <a:p>
            <a:endParaRPr lang="en-US" dirty="0"/>
          </a:p>
        </p:txBody>
      </p:sp>
      <p:sp>
        <p:nvSpPr>
          <p:cNvPr id="10" name="Rounded Rectangle 9">
            <a:extLst>
              <a:ext uri="{FF2B5EF4-FFF2-40B4-BE49-F238E27FC236}">
                <a16:creationId xmlns:a16="http://schemas.microsoft.com/office/drawing/2014/main" id="{92F21EC2-C31E-4FE5-9D7E-529C203F3D5A}"/>
              </a:ext>
            </a:extLst>
          </p:cNvPr>
          <p:cNvSpPr/>
          <p:nvPr/>
        </p:nvSpPr>
        <p:spPr>
          <a:xfrm>
            <a:off x="1307811" y="-1309"/>
            <a:ext cx="6858000" cy="767118"/>
          </a:xfrm>
          <a:prstGeom prst="roundRect">
            <a:avLst/>
          </a:prstGeom>
          <a:solidFill>
            <a:schemeClr val="tx2">
              <a:lumMod val="90000"/>
              <a:lumOff val="10000"/>
            </a:schemeClr>
          </a:solidFill>
          <a:ln>
            <a:noFill/>
          </a:ln>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anchor="ctr"/>
          <a:lstStyle/>
          <a:p>
            <a:pPr algn="ctr"/>
            <a:r>
              <a:rPr lang="en-US" sz="3600" b="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latin typeface="Calibri" charset="0"/>
              </a:rPr>
              <a:t>Current &amp; Pending Support</a:t>
            </a:r>
            <a:endParaRPr lang="en-US" sz="3600" dirty="0"/>
          </a:p>
        </p:txBody>
      </p:sp>
      <p:pic>
        <p:nvPicPr>
          <p:cNvPr id="2" name="Picture 1"/>
          <p:cNvPicPr>
            <a:picLocks noChangeAspect="1"/>
          </p:cNvPicPr>
          <p:nvPr/>
        </p:nvPicPr>
        <p:blipFill>
          <a:blip r:embed="rId5"/>
          <a:stretch>
            <a:fillRect/>
          </a:stretch>
        </p:blipFill>
        <p:spPr>
          <a:xfrm>
            <a:off x="-1" y="-73204"/>
            <a:ext cx="9092547" cy="6931204"/>
          </a:xfrm>
          <a:prstGeom prst="rect">
            <a:avLst/>
          </a:prstGeom>
        </p:spPr>
      </p:pic>
    </p:spTree>
    <p:extLst>
      <p:ext uri="{BB962C8B-B14F-4D97-AF65-F5344CB8AC3E}">
        <p14:creationId xmlns:p14="http://schemas.microsoft.com/office/powerpoint/2010/main" val="11438586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85800" y="152400"/>
            <a:ext cx="7772400" cy="6451823"/>
          </a:xfrm>
          <a:prstGeom prst="rect">
            <a:avLst/>
          </a:prstGeom>
        </p:spPr>
      </p:pic>
      <p:pic>
        <p:nvPicPr>
          <p:cNvPr id="3" name="Picture 2"/>
          <p:cNvPicPr>
            <a:picLocks noChangeAspect="1"/>
          </p:cNvPicPr>
          <p:nvPr/>
        </p:nvPicPr>
        <p:blipFill>
          <a:blip r:embed="rId4"/>
          <a:stretch>
            <a:fillRect/>
          </a:stretch>
        </p:blipFill>
        <p:spPr>
          <a:xfrm>
            <a:off x="0" y="0"/>
            <a:ext cx="9144000" cy="6839293"/>
          </a:xfrm>
          <a:prstGeom prst="rect">
            <a:avLst/>
          </a:prstGeom>
        </p:spPr>
      </p:pic>
    </p:spTree>
    <p:extLst>
      <p:ext uri="{BB962C8B-B14F-4D97-AF65-F5344CB8AC3E}">
        <p14:creationId xmlns:p14="http://schemas.microsoft.com/office/powerpoint/2010/main" val="38185668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Border1.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5413"/>
            <a:ext cx="9144000" cy="109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a:xfrm>
            <a:off x="1403060" y="810000"/>
            <a:ext cx="6762751" cy="587141"/>
          </a:xfrm>
          <a:prstGeom prst="rect">
            <a:avLst/>
          </a:prstGeom>
        </p:spPr>
        <p:txBody>
          <a:bodyPr anchor="b"/>
          <a:lstStyle>
            <a:lvl1pPr algn="ctr" defTabSz="914400" rtl="0" eaLnBrk="1" latinLnBrk="0" hangingPunct="1">
              <a:spcBef>
                <a:spcPct val="0"/>
              </a:spcBef>
              <a:buNone/>
              <a:defRPr sz="4600" kern="1200">
                <a:solidFill>
                  <a:schemeClr val="accent1"/>
                </a:solidFill>
                <a:latin typeface="+mj-lt"/>
                <a:ea typeface="+mj-ea"/>
                <a:cs typeface="+mj-cs"/>
              </a:defRPr>
            </a:lvl1pPr>
          </a:lstStyle>
          <a:p>
            <a:pPr fontAlgn="base">
              <a:spcAft>
                <a:spcPct val="0"/>
              </a:spcAft>
              <a:defRPr/>
            </a:pPr>
            <a:r>
              <a:rPr lang="en-US" b="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latin typeface="Calibri" charset="0"/>
              </a:rPr>
              <a:t> </a:t>
            </a:r>
          </a:p>
        </p:txBody>
      </p:sp>
      <p:sp>
        <p:nvSpPr>
          <p:cNvPr id="2" name="Rectangle 1"/>
          <p:cNvSpPr/>
          <p:nvPr/>
        </p:nvSpPr>
        <p:spPr>
          <a:xfrm>
            <a:off x="457528" y="1422040"/>
            <a:ext cx="7359940" cy="4013919"/>
          </a:xfrm>
          <a:prstGeom prst="rect">
            <a:avLst/>
          </a:prstGeom>
        </p:spPr>
        <p:txBody>
          <a:bodyPr wrap="square">
            <a:spAutoFit/>
          </a:bodyPr>
          <a:lstStyle/>
          <a:p>
            <a:pPr marL="457200" lvl="0" indent="-228600">
              <a:lnSpc>
                <a:spcPct val="115000"/>
              </a:lnSpc>
              <a:spcAft>
                <a:spcPts val="1600"/>
              </a:spcAft>
              <a:buClr>
                <a:srgbClr val="666666"/>
              </a:buClr>
              <a:buSzPct val="100000"/>
              <a:buFont typeface="Proxima Nova"/>
              <a:buChar char="❏"/>
            </a:pPr>
            <a:r>
              <a:rPr lang="en" sz="2400" kern="0" dirty="0">
                <a:solidFill>
                  <a:srgbClr val="666666"/>
                </a:solidFill>
                <a:sym typeface="Proxima Nova"/>
              </a:rPr>
              <a:t> Faculty time on grants not limited to 2 months on ATE grants. The time on the project should be justified, reasonable for the scope of work, and carefully aligned with each person’s responsibilities and grant duties.   </a:t>
            </a:r>
          </a:p>
          <a:p>
            <a:pPr marL="457200" lvl="0" indent="-228600">
              <a:lnSpc>
                <a:spcPct val="115000"/>
              </a:lnSpc>
              <a:spcAft>
                <a:spcPts val="1600"/>
              </a:spcAft>
              <a:buClr>
                <a:srgbClr val="666666"/>
              </a:buClr>
              <a:buSzPct val="100000"/>
              <a:buFont typeface="Proxima Nova"/>
              <a:buChar char="❏"/>
            </a:pPr>
            <a:r>
              <a:rPr lang="en" sz="2400" kern="0" dirty="0">
                <a:solidFill>
                  <a:srgbClr val="666666"/>
                </a:solidFill>
                <a:sym typeface="Proxima Nova"/>
              </a:rPr>
              <a:t> Reviewers and Program Officers alike expect to see realistic time and budget allocations for those who will be doing the work of the project.</a:t>
            </a:r>
            <a:r>
              <a:rPr lang="en" kern="0" dirty="0">
                <a:solidFill>
                  <a:srgbClr val="666666"/>
                </a:solidFill>
                <a:latin typeface="Montserrat Light" panose="00000400000000000000" pitchFamily="50" charset="0"/>
                <a:sym typeface="Proxima Nova"/>
              </a:rPr>
              <a:t/>
            </a:r>
            <a:br>
              <a:rPr lang="en" kern="0" dirty="0">
                <a:solidFill>
                  <a:srgbClr val="666666"/>
                </a:solidFill>
                <a:latin typeface="Montserrat Light" panose="00000400000000000000" pitchFamily="50" charset="0"/>
                <a:sym typeface="Proxima Nova"/>
              </a:rPr>
            </a:br>
            <a:endParaRPr lang="en" kern="0" dirty="0">
              <a:solidFill>
                <a:srgbClr val="666666"/>
              </a:solidFill>
              <a:latin typeface="Montserrat Light" panose="00000400000000000000" pitchFamily="50" charset="0"/>
              <a:sym typeface="Proxima Nova"/>
            </a:endParaRPr>
          </a:p>
        </p:txBody>
      </p:sp>
      <p:pic>
        <p:nvPicPr>
          <p:cNvPr id="8" name="Shape 332"/>
          <p:cNvPicPr preferRelativeResize="0"/>
          <p:nvPr/>
        </p:nvPicPr>
        <p:blipFill>
          <a:blip r:embed="rId3">
            <a:alphaModFix/>
            <a:duotone>
              <a:schemeClr val="accent1">
                <a:shade val="45000"/>
                <a:satMod val="135000"/>
              </a:schemeClr>
              <a:prstClr val="white"/>
            </a:duotone>
          </a:blip>
          <a:stretch>
            <a:fillRect/>
          </a:stretch>
        </p:blipFill>
        <p:spPr>
          <a:xfrm>
            <a:off x="7848600" y="1090215"/>
            <a:ext cx="1005826" cy="932148"/>
          </a:xfrm>
          <a:prstGeom prst="rect">
            <a:avLst/>
          </a:prstGeom>
          <a:noFill/>
          <a:ln>
            <a:noFill/>
          </a:ln>
        </p:spPr>
      </p:pic>
      <p:sp>
        <p:nvSpPr>
          <p:cNvPr id="6" name="Rounded Rectangle 5"/>
          <p:cNvSpPr/>
          <p:nvPr/>
        </p:nvSpPr>
        <p:spPr>
          <a:xfrm>
            <a:off x="1600200" y="68412"/>
            <a:ext cx="6858000" cy="741588"/>
          </a:xfrm>
          <a:prstGeom prst="roundRect">
            <a:avLst/>
          </a:prstGeom>
          <a:solidFill>
            <a:schemeClr val="tx2">
              <a:lumMod val="90000"/>
              <a:lumOff val="10000"/>
            </a:schemeClr>
          </a:solidFill>
          <a:ln>
            <a:noFill/>
          </a:ln>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3" name="TextBox 2"/>
          <p:cNvSpPr txBox="1"/>
          <p:nvPr/>
        </p:nvSpPr>
        <p:spPr>
          <a:xfrm>
            <a:off x="2090702" y="71035"/>
            <a:ext cx="6260811" cy="646331"/>
          </a:xfrm>
          <a:prstGeom prst="rect">
            <a:avLst/>
          </a:prstGeom>
          <a:noFill/>
        </p:spPr>
        <p:txBody>
          <a:bodyPr wrap="square" rtlCol="0">
            <a:spAutoFit/>
          </a:bodyPr>
          <a:lstStyle/>
          <a:p>
            <a:r>
              <a:rPr lang="en-US" sz="3600" b="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latin typeface="Calibri" charset="0"/>
              </a:rPr>
              <a:t>Current &amp; Pending Support</a:t>
            </a:r>
            <a:endParaRPr lang="en-US" sz="3600" dirty="0"/>
          </a:p>
        </p:txBody>
      </p:sp>
      <p:pic>
        <p:nvPicPr>
          <p:cNvPr id="4" name="Picture 3"/>
          <p:cNvPicPr>
            <a:picLocks noChangeAspect="1"/>
          </p:cNvPicPr>
          <p:nvPr/>
        </p:nvPicPr>
        <p:blipFill>
          <a:blip r:embed="rId4"/>
          <a:stretch>
            <a:fillRect/>
          </a:stretch>
        </p:blipFill>
        <p:spPr>
          <a:xfrm>
            <a:off x="-20962" y="-125413"/>
            <a:ext cx="9164962" cy="7016455"/>
          </a:xfrm>
          <a:prstGeom prst="rect">
            <a:avLst/>
          </a:prstGeom>
        </p:spPr>
      </p:pic>
    </p:spTree>
    <p:extLst>
      <p:ext uri="{BB962C8B-B14F-4D97-AF65-F5344CB8AC3E}">
        <p14:creationId xmlns:p14="http://schemas.microsoft.com/office/powerpoint/2010/main" val="32595063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Border1.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5413"/>
            <a:ext cx="9144000" cy="923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a:xfrm>
            <a:off x="1403060" y="810000"/>
            <a:ext cx="6762751" cy="587141"/>
          </a:xfrm>
          <a:prstGeom prst="rect">
            <a:avLst/>
          </a:prstGeom>
        </p:spPr>
        <p:txBody>
          <a:bodyPr anchor="b"/>
          <a:lstStyle>
            <a:lvl1pPr algn="ctr" defTabSz="914400" rtl="0" eaLnBrk="1" latinLnBrk="0" hangingPunct="1">
              <a:spcBef>
                <a:spcPct val="0"/>
              </a:spcBef>
              <a:buNone/>
              <a:defRPr sz="4600" kern="1200">
                <a:solidFill>
                  <a:schemeClr val="accent1"/>
                </a:solidFill>
                <a:latin typeface="+mj-lt"/>
                <a:ea typeface="+mj-ea"/>
                <a:cs typeface="+mj-cs"/>
              </a:defRPr>
            </a:lvl1pPr>
          </a:lstStyle>
          <a:p>
            <a:pPr fontAlgn="base">
              <a:spcAft>
                <a:spcPct val="0"/>
              </a:spcAft>
              <a:defRPr/>
            </a:pPr>
            <a:r>
              <a:rPr lang="en-US" b="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latin typeface="Calibri" charset="0"/>
              </a:rPr>
              <a:t> </a:t>
            </a:r>
          </a:p>
        </p:txBody>
      </p:sp>
      <p:sp>
        <p:nvSpPr>
          <p:cNvPr id="3" name="TextBox 2"/>
          <p:cNvSpPr txBox="1"/>
          <p:nvPr/>
        </p:nvSpPr>
        <p:spPr>
          <a:xfrm>
            <a:off x="214495" y="2133600"/>
            <a:ext cx="3443106" cy="1384995"/>
          </a:xfrm>
          <a:prstGeom prst="rect">
            <a:avLst/>
          </a:prstGeom>
          <a:noFill/>
        </p:spPr>
        <p:txBody>
          <a:bodyPr wrap="square" rtlCol="0">
            <a:spAutoFit/>
          </a:bodyPr>
          <a:lstStyle/>
          <a:p>
            <a:pPr algn="ctr"/>
            <a:r>
              <a:rPr lang="en-US" sz="2800" b="1" dirty="0">
                <a:solidFill>
                  <a:schemeClr val="accent1"/>
                </a:solidFill>
                <a:latin typeface="+mj-lt"/>
              </a:rPr>
              <a:t>Facilities,</a:t>
            </a:r>
          </a:p>
          <a:p>
            <a:pPr algn="ctr"/>
            <a:r>
              <a:rPr lang="en-US" sz="2800" b="1" dirty="0">
                <a:solidFill>
                  <a:schemeClr val="accent1"/>
                </a:solidFill>
                <a:latin typeface="+mj-lt"/>
              </a:rPr>
              <a:t>Equipment &amp; </a:t>
            </a:r>
          </a:p>
          <a:p>
            <a:pPr algn="ctr"/>
            <a:r>
              <a:rPr lang="en-US" sz="2800" b="1" dirty="0">
                <a:solidFill>
                  <a:schemeClr val="accent1"/>
                </a:solidFill>
                <a:latin typeface="+mj-lt"/>
              </a:rPr>
              <a:t>Other Resources</a:t>
            </a: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1786" y="336526"/>
            <a:ext cx="4913313" cy="6353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4"/>
          <a:stretch>
            <a:fillRect/>
          </a:stretch>
        </p:blipFill>
        <p:spPr>
          <a:xfrm>
            <a:off x="7995568" y="-228600"/>
            <a:ext cx="1310754" cy="1469263"/>
          </a:xfrm>
          <a:prstGeom prst="rect">
            <a:avLst/>
          </a:prstGeom>
        </p:spPr>
      </p:pic>
      <p:pic>
        <p:nvPicPr>
          <p:cNvPr id="4" name="Picture 3"/>
          <p:cNvPicPr>
            <a:picLocks noChangeAspect="1"/>
          </p:cNvPicPr>
          <p:nvPr/>
        </p:nvPicPr>
        <p:blipFill>
          <a:blip r:embed="rId5"/>
          <a:stretch>
            <a:fillRect/>
          </a:stretch>
        </p:blipFill>
        <p:spPr>
          <a:xfrm>
            <a:off x="9993" y="-125413"/>
            <a:ext cx="9134007" cy="6928733"/>
          </a:xfrm>
          <a:prstGeom prst="rect">
            <a:avLst/>
          </a:prstGeom>
        </p:spPr>
      </p:pic>
    </p:spTree>
    <p:extLst>
      <p:ext uri="{BB962C8B-B14F-4D97-AF65-F5344CB8AC3E}">
        <p14:creationId xmlns:p14="http://schemas.microsoft.com/office/powerpoint/2010/main" val="15331294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403060" y="810000"/>
            <a:ext cx="6762751" cy="587141"/>
          </a:xfrm>
          <a:prstGeom prst="rect">
            <a:avLst/>
          </a:prstGeom>
        </p:spPr>
        <p:txBody>
          <a:bodyPr anchor="b"/>
          <a:lstStyle>
            <a:lvl1pPr algn="ctr" defTabSz="914400" rtl="0" eaLnBrk="1" latinLnBrk="0" hangingPunct="1">
              <a:spcBef>
                <a:spcPct val="0"/>
              </a:spcBef>
              <a:buNone/>
              <a:defRPr sz="4600" kern="1200">
                <a:solidFill>
                  <a:schemeClr val="accent1"/>
                </a:solidFill>
                <a:latin typeface="+mj-lt"/>
                <a:ea typeface="+mj-ea"/>
                <a:cs typeface="+mj-cs"/>
              </a:defRPr>
            </a:lvl1pPr>
          </a:lstStyle>
          <a:p>
            <a:pPr fontAlgn="base">
              <a:spcAft>
                <a:spcPct val="0"/>
              </a:spcAft>
              <a:defRPr/>
            </a:pPr>
            <a:r>
              <a:rPr lang="en-US" b="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latin typeface="Calibri" charset="0"/>
              </a:rPr>
              <a:t> </a:t>
            </a:r>
          </a:p>
        </p:txBody>
      </p:sp>
      <p:pic>
        <p:nvPicPr>
          <p:cNvPr id="8" name="Picture 4" descr="Border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25" y="-26709"/>
            <a:ext cx="9220200"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8"/>
          <p:cNvSpPr/>
          <p:nvPr/>
        </p:nvSpPr>
        <p:spPr>
          <a:xfrm>
            <a:off x="1295400" y="533400"/>
            <a:ext cx="6858000" cy="990600"/>
          </a:xfrm>
          <a:prstGeom prst="roundRect">
            <a:avLst/>
          </a:prstGeom>
          <a:solidFill>
            <a:schemeClr val="tx2">
              <a:lumMod val="90000"/>
              <a:lumOff val="10000"/>
            </a:schemeClr>
          </a:solidFill>
          <a:ln>
            <a:noFill/>
          </a:ln>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0" name="Title 1"/>
          <p:cNvSpPr txBox="1">
            <a:spLocks/>
          </p:cNvSpPr>
          <p:nvPr/>
        </p:nvSpPr>
        <p:spPr>
          <a:xfrm>
            <a:off x="1371600" y="533400"/>
            <a:ext cx="6762751" cy="834932"/>
          </a:xfrm>
          <a:prstGeom prst="rect">
            <a:avLst/>
          </a:prstGeom>
        </p:spPr>
        <p:txBody>
          <a:bodyPr anchor="b"/>
          <a:lstStyle>
            <a:lvl1pPr algn="ctr" defTabSz="914400" rtl="0" eaLnBrk="1" latinLnBrk="0" hangingPunct="1">
              <a:spcBef>
                <a:spcPct val="0"/>
              </a:spcBef>
              <a:buNone/>
              <a:defRPr sz="4600" kern="1200">
                <a:solidFill>
                  <a:schemeClr val="accent1"/>
                </a:solidFill>
                <a:latin typeface="+mj-lt"/>
                <a:ea typeface="+mj-ea"/>
                <a:cs typeface="+mj-cs"/>
              </a:defRPr>
            </a:lvl1pPr>
          </a:lstStyle>
          <a:p>
            <a:pPr fontAlgn="base">
              <a:spcAft>
                <a:spcPct val="0"/>
              </a:spcAft>
              <a:defRPr/>
            </a:pPr>
            <a:r>
              <a:rPr lang="en-US" b="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latin typeface="Calibri" charset="0"/>
              </a:rPr>
              <a:t> </a:t>
            </a:r>
            <a:r>
              <a:rPr lang="en-US" sz="4400" b="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latin typeface="Calibri" charset="0"/>
              </a:rPr>
              <a:t>References Cited</a:t>
            </a:r>
          </a:p>
        </p:txBody>
      </p:sp>
      <p:pic>
        <p:nvPicPr>
          <p:cNvPr id="11" name="Shape 346"/>
          <p:cNvPicPr preferRelativeResize="0"/>
          <p:nvPr/>
        </p:nvPicPr>
        <p:blipFill>
          <a:blip r:embed="rId3">
            <a:alphaModFix/>
          </a:blip>
          <a:stretch>
            <a:fillRect/>
          </a:stretch>
        </p:blipFill>
        <p:spPr>
          <a:xfrm>
            <a:off x="1776413" y="2335213"/>
            <a:ext cx="5591175" cy="3381375"/>
          </a:xfrm>
          <a:prstGeom prst="rect">
            <a:avLst/>
          </a:prstGeom>
          <a:noFill/>
          <a:ln>
            <a:noFill/>
          </a:ln>
        </p:spPr>
      </p:pic>
      <p:pic>
        <p:nvPicPr>
          <p:cNvPr id="2" name="Picture 1"/>
          <p:cNvPicPr>
            <a:picLocks noChangeAspect="1"/>
          </p:cNvPicPr>
          <p:nvPr/>
        </p:nvPicPr>
        <p:blipFill>
          <a:blip r:embed="rId4"/>
          <a:stretch>
            <a:fillRect/>
          </a:stretch>
        </p:blipFill>
        <p:spPr>
          <a:xfrm>
            <a:off x="-1" y="-26710"/>
            <a:ext cx="9210675" cy="6884710"/>
          </a:xfrm>
          <a:prstGeom prst="rect">
            <a:avLst/>
          </a:prstGeom>
        </p:spPr>
      </p:pic>
    </p:spTree>
    <p:extLst>
      <p:ext uri="{BB962C8B-B14F-4D97-AF65-F5344CB8AC3E}">
        <p14:creationId xmlns:p14="http://schemas.microsoft.com/office/powerpoint/2010/main" val="33970353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403060" y="810000"/>
            <a:ext cx="6762751" cy="587141"/>
          </a:xfrm>
          <a:prstGeom prst="rect">
            <a:avLst/>
          </a:prstGeom>
        </p:spPr>
        <p:txBody>
          <a:bodyPr anchor="b"/>
          <a:lstStyle>
            <a:lvl1pPr algn="ctr" defTabSz="914400" rtl="0" eaLnBrk="1" latinLnBrk="0" hangingPunct="1">
              <a:spcBef>
                <a:spcPct val="0"/>
              </a:spcBef>
              <a:buNone/>
              <a:defRPr sz="4600" kern="1200">
                <a:solidFill>
                  <a:schemeClr val="accent1"/>
                </a:solidFill>
                <a:latin typeface="+mj-lt"/>
                <a:ea typeface="+mj-ea"/>
                <a:cs typeface="+mj-cs"/>
              </a:defRPr>
            </a:lvl1pPr>
          </a:lstStyle>
          <a:p>
            <a:pPr fontAlgn="base">
              <a:spcAft>
                <a:spcPct val="0"/>
              </a:spcAft>
              <a:defRPr/>
            </a:pPr>
            <a:r>
              <a:rPr lang="en-US" b="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latin typeface="Calibri" charset="0"/>
              </a:rPr>
              <a:t> </a:t>
            </a:r>
          </a:p>
        </p:txBody>
      </p:sp>
      <p:pic>
        <p:nvPicPr>
          <p:cNvPr id="8" name="Picture 4" descr="Border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25" y="-26709"/>
            <a:ext cx="9220200"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8"/>
          <p:cNvSpPr/>
          <p:nvPr/>
        </p:nvSpPr>
        <p:spPr>
          <a:xfrm>
            <a:off x="1295400" y="533400"/>
            <a:ext cx="6858000" cy="990600"/>
          </a:xfrm>
          <a:prstGeom prst="roundRect">
            <a:avLst/>
          </a:prstGeom>
          <a:solidFill>
            <a:schemeClr val="tx2">
              <a:lumMod val="90000"/>
              <a:lumOff val="10000"/>
            </a:schemeClr>
          </a:solidFill>
          <a:ln>
            <a:noFill/>
          </a:ln>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0" name="Title 1"/>
          <p:cNvSpPr txBox="1">
            <a:spLocks/>
          </p:cNvSpPr>
          <p:nvPr/>
        </p:nvSpPr>
        <p:spPr>
          <a:xfrm>
            <a:off x="1371600" y="533400"/>
            <a:ext cx="6762751" cy="834932"/>
          </a:xfrm>
          <a:prstGeom prst="rect">
            <a:avLst/>
          </a:prstGeom>
        </p:spPr>
        <p:txBody>
          <a:bodyPr anchor="b"/>
          <a:lstStyle>
            <a:lvl1pPr algn="ctr" defTabSz="914400" rtl="0" eaLnBrk="1" latinLnBrk="0" hangingPunct="1">
              <a:spcBef>
                <a:spcPct val="0"/>
              </a:spcBef>
              <a:buNone/>
              <a:defRPr sz="4600" kern="1200">
                <a:solidFill>
                  <a:schemeClr val="accent1"/>
                </a:solidFill>
                <a:latin typeface="+mj-lt"/>
                <a:ea typeface="+mj-ea"/>
                <a:cs typeface="+mj-cs"/>
              </a:defRPr>
            </a:lvl1pPr>
          </a:lstStyle>
          <a:p>
            <a:pPr fontAlgn="base">
              <a:spcAft>
                <a:spcPct val="0"/>
              </a:spcAft>
              <a:defRPr/>
            </a:pPr>
            <a:r>
              <a:rPr lang="en-US" b="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latin typeface="Calibri" charset="0"/>
              </a:rPr>
              <a:t> </a:t>
            </a:r>
            <a:r>
              <a:rPr lang="en-US" sz="4400" b="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latin typeface="Calibri" charset="0"/>
              </a:rPr>
              <a:t>Data Management Plan</a:t>
            </a:r>
          </a:p>
        </p:txBody>
      </p:sp>
      <p:pic>
        <p:nvPicPr>
          <p:cNvPr id="3" name="Picture 2"/>
          <p:cNvPicPr>
            <a:picLocks noChangeAspect="1"/>
          </p:cNvPicPr>
          <p:nvPr/>
        </p:nvPicPr>
        <p:blipFill>
          <a:blip r:embed="rId3"/>
          <a:stretch>
            <a:fillRect/>
          </a:stretch>
        </p:blipFill>
        <p:spPr>
          <a:xfrm>
            <a:off x="190500" y="1928441"/>
            <a:ext cx="8763000" cy="4812327"/>
          </a:xfrm>
          <a:prstGeom prst="rect">
            <a:avLst/>
          </a:prstGeom>
        </p:spPr>
      </p:pic>
      <p:pic>
        <p:nvPicPr>
          <p:cNvPr id="2" name="Picture 1"/>
          <p:cNvPicPr>
            <a:picLocks noChangeAspect="1"/>
          </p:cNvPicPr>
          <p:nvPr/>
        </p:nvPicPr>
        <p:blipFill>
          <a:blip r:embed="rId4"/>
          <a:stretch>
            <a:fillRect/>
          </a:stretch>
        </p:blipFill>
        <p:spPr>
          <a:xfrm>
            <a:off x="0" y="0"/>
            <a:ext cx="9210675" cy="6941814"/>
          </a:xfrm>
          <a:prstGeom prst="rect">
            <a:avLst/>
          </a:prstGeom>
        </p:spPr>
      </p:pic>
    </p:spTree>
    <p:extLst>
      <p:ext uri="{BB962C8B-B14F-4D97-AF65-F5344CB8AC3E}">
        <p14:creationId xmlns:p14="http://schemas.microsoft.com/office/powerpoint/2010/main" val="21608215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Border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25413"/>
            <a:ext cx="9144000" cy="923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a:xfrm>
            <a:off x="1403060" y="810000"/>
            <a:ext cx="6762751" cy="587141"/>
          </a:xfrm>
          <a:prstGeom prst="rect">
            <a:avLst/>
          </a:prstGeom>
        </p:spPr>
        <p:txBody>
          <a:bodyPr anchor="b"/>
          <a:lstStyle>
            <a:lvl1pPr algn="ctr" defTabSz="914400" rtl="0" eaLnBrk="1" latinLnBrk="0" hangingPunct="1">
              <a:spcBef>
                <a:spcPct val="0"/>
              </a:spcBef>
              <a:buNone/>
              <a:defRPr sz="4600" kern="1200">
                <a:solidFill>
                  <a:schemeClr val="accent1"/>
                </a:solidFill>
                <a:latin typeface="+mj-lt"/>
                <a:ea typeface="+mj-ea"/>
                <a:cs typeface="+mj-cs"/>
              </a:defRPr>
            </a:lvl1pPr>
          </a:lstStyle>
          <a:p>
            <a:pPr fontAlgn="base">
              <a:spcAft>
                <a:spcPct val="0"/>
              </a:spcAft>
              <a:defRPr/>
            </a:pPr>
            <a:r>
              <a:rPr lang="en-US" b="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latin typeface="Calibri" charset="0"/>
              </a:rPr>
              <a:t> </a:t>
            </a:r>
          </a:p>
        </p:txBody>
      </p:sp>
      <p:pic>
        <p:nvPicPr>
          <p:cNvPr id="2457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27" y="685800"/>
            <a:ext cx="4775737" cy="6042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876800" y="2286000"/>
            <a:ext cx="4255655" cy="1809726"/>
          </a:xfrm>
          <a:prstGeom prst="rect">
            <a:avLst/>
          </a:prstGeom>
        </p:spPr>
        <p:txBody>
          <a:bodyPr wrap="square">
            <a:spAutoFit/>
          </a:bodyPr>
          <a:lstStyle/>
          <a:p>
            <a:pPr lvl="0">
              <a:spcBef>
                <a:spcPct val="20000"/>
              </a:spcBef>
              <a:buClr>
                <a:srgbClr val="93A299"/>
              </a:buClr>
              <a:buSzPct val="85000"/>
            </a:pPr>
            <a:r>
              <a:rPr lang="en-US" sz="2400" dirty="0">
                <a:solidFill>
                  <a:schemeClr val="tx1">
                    <a:lumMod val="65000"/>
                    <a:lumOff val="35000"/>
                  </a:schemeClr>
                </a:solidFill>
              </a:rPr>
              <a:t>A good source for frequently asked questions about Data Management Plans</a:t>
            </a:r>
          </a:p>
          <a:p>
            <a:pPr lvl="0">
              <a:spcBef>
                <a:spcPct val="20000"/>
              </a:spcBef>
              <a:buClr>
                <a:srgbClr val="93A299"/>
              </a:buClr>
              <a:buSzPct val="85000"/>
            </a:pPr>
            <a:r>
              <a:rPr lang="en-US" dirty="0">
                <a:hlinkClick r:id="rId5"/>
              </a:rPr>
              <a:t>https://www.nsf.gov/pubs/2018/nsf18041/nsf18041.jsp</a:t>
            </a:r>
            <a:endParaRPr lang="en-US" dirty="0">
              <a:solidFill>
                <a:schemeClr val="tx1">
                  <a:lumMod val="65000"/>
                  <a:lumOff val="35000"/>
                </a:schemeClr>
              </a:solidFill>
            </a:endParaRPr>
          </a:p>
        </p:txBody>
      </p:sp>
      <p:pic>
        <p:nvPicPr>
          <p:cNvPr id="2" name="Picture 1"/>
          <p:cNvPicPr>
            <a:picLocks noChangeAspect="1"/>
          </p:cNvPicPr>
          <p:nvPr/>
        </p:nvPicPr>
        <p:blipFill>
          <a:blip r:embed="rId6"/>
          <a:stretch>
            <a:fillRect/>
          </a:stretch>
        </p:blipFill>
        <p:spPr>
          <a:xfrm>
            <a:off x="3748" y="-1"/>
            <a:ext cx="9140252" cy="6948381"/>
          </a:xfrm>
          <a:prstGeom prst="rect">
            <a:avLst/>
          </a:prstGeom>
        </p:spPr>
      </p:pic>
    </p:spTree>
    <p:extLst>
      <p:ext uri="{BB962C8B-B14F-4D97-AF65-F5344CB8AC3E}">
        <p14:creationId xmlns:p14="http://schemas.microsoft.com/office/powerpoint/2010/main" val="7009024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403060" y="810000"/>
            <a:ext cx="6762751" cy="587141"/>
          </a:xfrm>
          <a:prstGeom prst="rect">
            <a:avLst/>
          </a:prstGeom>
        </p:spPr>
        <p:txBody>
          <a:bodyPr anchor="b"/>
          <a:lstStyle>
            <a:lvl1pPr algn="ctr" defTabSz="914400" rtl="0" eaLnBrk="1" latinLnBrk="0" hangingPunct="1">
              <a:spcBef>
                <a:spcPct val="0"/>
              </a:spcBef>
              <a:buNone/>
              <a:defRPr sz="4600" kern="1200">
                <a:solidFill>
                  <a:schemeClr val="accent1"/>
                </a:solidFill>
                <a:latin typeface="+mj-lt"/>
                <a:ea typeface="+mj-ea"/>
                <a:cs typeface="+mj-cs"/>
              </a:defRPr>
            </a:lvl1pPr>
          </a:lstStyle>
          <a:p>
            <a:pPr fontAlgn="base">
              <a:spcAft>
                <a:spcPct val="0"/>
              </a:spcAft>
              <a:defRPr/>
            </a:pPr>
            <a:r>
              <a:rPr lang="en-US" b="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latin typeface="Calibri" charset="0"/>
              </a:rPr>
              <a:t> </a:t>
            </a:r>
          </a:p>
        </p:txBody>
      </p:sp>
      <p:pic>
        <p:nvPicPr>
          <p:cNvPr id="10" name="Picture 4" descr="Border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25" y="-26709"/>
            <a:ext cx="9220200"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ounded Rectangle 10"/>
          <p:cNvSpPr/>
          <p:nvPr/>
        </p:nvSpPr>
        <p:spPr>
          <a:xfrm>
            <a:off x="1295400" y="533400"/>
            <a:ext cx="6858000" cy="990600"/>
          </a:xfrm>
          <a:prstGeom prst="roundRect">
            <a:avLst/>
          </a:prstGeom>
          <a:solidFill>
            <a:schemeClr val="tx2">
              <a:lumMod val="90000"/>
              <a:lumOff val="10000"/>
            </a:schemeClr>
          </a:solidFill>
          <a:ln>
            <a:noFill/>
          </a:ln>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2" name="Title 1"/>
          <p:cNvSpPr txBox="1">
            <a:spLocks/>
          </p:cNvSpPr>
          <p:nvPr/>
        </p:nvSpPr>
        <p:spPr>
          <a:xfrm>
            <a:off x="1371600" y="533400"/>
            <a:ext cx="6762751" cy="834932"/>
          </a:xfrm>
          <a:prstGeom prst="rect">
            <a:avLst/>
          </a:prstGeom>
        </p:spPr>
        <p:txBody>
          <a:bodyPr anchor="b"/>
          <a:lstStyle>
            <a:lvl1pPr algn="ctr" defTabSz="914400" rtl="0" eaLnBrk="1" latinLnBrk="0" hangingPunct="1">
              <a:spcBef>
                <a:spcPct val="0"/>
              </a:spcBef>
              <a:buNone/>
              <a:defRPr sz="4600" kern="1200">
                <a:solidFill>
                  <a:schemeClr val="accent1"/>
                </a:solidFill>
                <a:latin typeface="+mj-lt"/>
                <a:ea typeface="+mj-ea"/>
                <a:cs typeface="+mj-cs"/>
              </a:defRPr>
            </a:lvl1pPr>
          </a:lstStyle>
          <a:p>
            <a:pPr fontAlgn="base">
              <a:spcAft>
                <a:spcPct val="0"/>
              </a:spcAft>
              <a:defRPr/>
            </a:pPr>
            <a:r>
              <a:rPr lang="en-US" b="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latin typeface="Calibri" charset="0"/>
              </a:rPr>
              <a:t> </a:t>
            </a:r>
            <a:r>
              <a:rPr lang="en-US" sz="4400" b="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latin typeface="Calibri" charset="0"/>
              </a:rPr>
              <a:t>Supplemental Documents</a:t>
            </a:r>
          </a:p>
        </p:txBody>
      </p:sp>
      <p:sp>
        <p:nvSpPr>
          <p:cNvPr id="5" name="Content Placeholder 4"/>
          <p:cNvSpPr>
            <a:spLocks noGrp="1"/>
          </p:cNvSpPr>
          <p:nvPr>
            <p:ph idx="1"/>
          </p:nvPr>
        </p:nvSpPr>
        <p:spPr>
          <a:xfrm>
            <a:off x="381000" y="2095727"/>
            <a:ext cx="8042275" cy="4457473"/>
          </a:xfrm>
        </p:spPr>
        <p:txBody>
          <a:bodyPr/>
          <a:lstStyle/>
          <a:p>
            <a:r>
              <a:rPr lang="en-US" dirty="0"/>
              <a:t>Required</a:t>
            </a:r>
          </a:p>
          <a:p>
            <a:pPr lvl="1"/>
            <a:r>
              <a:rPr lang="en" kern="0" dirty="0">
                <a:solidFill>
                  <a:srgbClr val="666666"/>
                </a:solidFill>
                <a:sym typeface="Proxima Nova"/>
              </a:rPr>
              <a:t>A document listing all of the people receiving compensation from the project and their affiliation (aside from Senior Personnel and participants)</a:t>
            </a:r>
          </a:p>
          <a:p>
            <a:pPr lvl="1"/>
            <a:r>
              <a:rPr lang="en" kern="0" dirty="0">
                <a:solidFill>
                  <a:srgbClr val="666666"/>
                </a:solidFill>
                <a:sym typeface="Proxima Nova"/>
              </a:rPr>
              <a:t>Some of these people may not be from your college</a:t>
            </a:r>
          </a:p>
          <a:p>
            <a:pPr lvl="1"/>
            <a:r>
              <a:rPr lang="en" kern="0" dirty="0">
                <a:solidFill>
                  <a:srgbClr val="666666"/>
                </a:solidFill>
                <a:sym typeface="Proxima Nova"/>
              </a:rPr>
              <a:t>Include name and affiliation</a:t>
            </a:r>
            <a:br>
              <a:rPr lang="en" kern="0" dirty="0">
                <a:solidFill>
                  <a:srgbClr val="666666"/>
                </a:solidFill>
                <a:sym typeface="Proxima Nova"/>
              </a:rPr>
            </a:br>
            <a:endParaRPr lang="en-US" dirty="0"/>
          </a:p>
          <a:p>
            <a:r>
              <a:rPr lang="en-US" dirty="0"/>
              <a:t>Required through ATE Solicitation</a:t>
            </a:r>
          </a:p>
          <a:p>
            <a:pPr lvl="1"/>
            <a:r>
              <a:rPr lang="en" kern="0" dirty="0">
                <a:solidFill>
                  <a:srgbClr val="666666"/>
                </a:solidFill>
                <a:ea typeface="+mn-ea"/>
                <a:cs typeface="+mn-cs"/>
                <a:sym typeface="Proxima Nova"/>
              </a:rPr>
              <a:t>Letters of Co</a:t>
            </a:r>
            <a:r>
              <a:rPr lang="en-US" kern="0" dirty="0" err="1">
                <a:solidFill>
                  <a:srgbClr val="666666"/>
                </a:solidFill>
                <a:ea typeface="+mn-ea"/>
                <a:cs typeface="+mn-cs"/>
                <a:sym typeface="Proxima Nova"/>
              </a:rPr>
              <a:t>llaboration</a:t>
            </a:r>
            <a:r>
              <a:rPr lang="en" kern="0" dirty="0">
                <a:solidFill>
                  <a:srgbClr val="666666"/>
                </a:solidFill>
                <a:ea typeface="+mn-ea"/>
                <a:cs typeface="+mn-cs"/>
                <a:sym typeface="Proxima Nova"/>
              </a:rPr>
              <a:t>---NOT letters of support</a:t>
            </a:r>
          </a:p>
          <a:p>
            <a:pPr lvl="1"/>
            <a:r>
              <a:rPr lang="en" kern="0" dirty="0">
                <a:solidFill>
                  <a:srgbClr val="666666"/>
                </a:solidFill>
                <a:ea typeface="+mn-ea"/>
                <a:cs typeface="+mn-cs"/>
                <a:sym typeface="Proxima Nova"/>
              </a:rPr>
              <a:t>Biosketch of evalu</a:t>
            </a:r>
            <a:r>
              <a:rPr lang="en-US" kern="0" dirty="0" err="1">
                <a:solidFill>
                  <a:srgbClr val="666666"/>
                </a:solidFill>
                <a:ea typeface="+mn-ea"/>
                <a:cs typeface="+mn-cs"/>
                <a:sym typeface="Proxima Nova"/>
              </a:rPr>
              <a:t>ator</a:t>
            </a:r>
            <a:r>
              <a:rPr lang="en-US" kern="0" dirty="0">
                <a:solidFill>
                  <a:srgbClr val="666666"/>
                </a:solidFill>
                <a:ea typeface="+mn-ea"/>
                <a:cs typeface="+mn-cs"/>
                <a:sym typeface="Proxima Nova"/>
              </a:rPr>
              <a:t> if named in </a:t>
            </a:r>
            <a:r>
              <a:rPr lang="en-US" kern="0">
                <a:solidFill>
                  <a:srgbClr val="666666"/>
                </a:solidFill>
                <a:ea typeface="+mn-ea"/>
                <a:cs typeface="+mn-cs"/>
                <a:sym typeface="Proxima Nova"/>
              </a:rPr>
              <a:t>the proposal</a:t>
            </a:r>
            <a:endParaRPr lang="en" kern="0" dirty="0">
              <a:solidFill>
                <a:srgbClr val="666666"/>
              </a:solidFill>
              <a:ea typeface="+mn-ea"/>
              <a:cs typeface="+mn-cs"/>
              <a:sym typeface="Proxima Nova"/>
            </a:endParaRPr>
          </a:p>
          <a:p>
            <a:endParaRPr lang="en-US" dirty="0"/>
          </a:p>
        </p:txBody>
      </p:sp>
    </p:spTree>
    <p:extLst>
      <p:ext uri="{BB962C8B-B14F-4D97-AF65-F5344CB8AC3E}">
        <p14:creationId xmlns:p14="http://schemas.microsoft.com/office/powerpoint/2010/main" val="37484350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403060" y="810000"/>
            <a:ext cx="6762751" cy="587141"/>
          </a:xfrm>
          <a:prstGeom prst="rect">
            <a:avLst/>
          </a:prstGeom>
        </p:spPr>
        <p:txBody>
          <a:bodyPr anchor="b"/>
          <a:lstStyle>
            <a:lvl1pPr algn="ctr" defTabSz="914400" rtl="0" eaLnBrk="1" latinLnBrk="0" hangingPunct="1">
              <a:spcBef>
                <a:spcPct val="0"/>
              </a:spcBef>
              <a:buNone/>
              <a:defRPr sz="4600" kern="1200">
                <a:solidFill>
                  <a:schemeClr val="accent1"/>
                </a:solidFill>
                <a:latin typeface="+mj-lt"/>
                <a:ea typeface="+mj-ea"/>
                <a:cs typeface="+mj-cs"/>
              </a:defRPr>
            </a:lvl1pPr>
          </a:lstStyle>
          <a:p>
            <a:pPr fontAlgn="base">
              <a:spcAft>
                <a:spcPct val="0"/>
              </a:spcAft>
              <a:defRPr/>
            </a:pPr>
            <a:r>
              <a:rPr lang="en-US" b="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latin typeface="Calibri" charset="0"/>
              </a:rPr>
              <a:t> </a:t>
            </a:r>
          </a:p>
        </p:txBody>
      </p:sp>
      <p:pic>
        <p:nvPicPr>
          <p:cNvPr id="10" name="Picture 4" descr="Border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273" y="-62825"/>
            <a:ext cx="9220200"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ounded Rectangle 10"/>
          <p:cNvSpPr/>
          <p:nvPr/>
        </p:nvSpPr>
        <p:spPr>
          <a:xfrm>
            <a:off x="1295400" y="533400"/>
            <a:ext cx="6858000" cy="990600"/>
          </a:xfrm>
          <a:prstGeom prst="roundRect">
            <a:avLst/>
          </a:prstGeom>
          <a:solidFill>
            <a:schemeClr val="tx2">
              <a:lumMod val="90000"/>
              <a:lumOff val="10000"/>
            </a:schemeClr>
          </a:solidFill>
          <a:ln>
            <a:noFill/>
          </a:ln>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2" name="Title 1"/>
          <p:cNvSpPr txBox="1">
            <a:spLocks/>
          </p:cNvSpPr>
          <p:nvPr/>
        </p:nvSpPr>
        <p:spPr>
          <a:xfrm>
            <a:off x="1371600" y="533400"/>
            <a:ext cx="6762751" cy="834932"/>
          </a:xfrm>
          <a:prstGeom prst="rect">
            <a:avLst/>
          </a:prstGeom>
        </p:spPr>
        <p:txBody>
          <a:bodyPr anchor="b"/>
          <a:lstStyle>
            <a:lvl1pPr algn="ctr" defTabSz="914400" rtl="0" eaLnBrk="1" latinLnBrk="0" hangingPunct="1">
              <a:spcBef>
                <a:spcPct val="0"/>
              </a:spcBef>
              <a:buNone/>
              <a:defRPr sz="4600" kern="1200">
                <a:solidFill>
                  <a:schemeClr val="accent1"/>
                </a:solidFill>
                <a:latin typeface="+mj-lt"/>
                <a:ea typeface="+mj-ea"/>
                <a:cs typeface="+mj-cs"/>
              </a:defRPr>
            </a:lvl1pPr>
          </a:lstStyle>
          <a:p>
            <a:pPr fontAlgn="base">
              <a:spcAft>
                <a:spcPct val="0"/>
              </a:spcAft>
              <a:defRPr/>
            </a:pPr>
            <a:r>
              <a:rPr lang="en-US" b="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latin typeface="Calibri" charset="0"/>
              </a:rPr>
              <a:t> </a:t>
            </a:r>
            <a:r>
              <a:rPr lang="en-US" sz="4400" b="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latin typeface="Calibri" charset="0"/>
              </a:rPr>
              <a:t>Single Copy Documents</a:t>
            </a:r>
          </a:p>
        </p:txBody>
      </p:sp>
      <p:sp>
        <p:nvSpPr>
          <p:cNvPr id="8" name="Content Placeholder 7"/>
          <p:cNvSpPr>
            <a:spLocks noGrp="1"/>
          </p:cNvSpPr>
          <p:nvPr>
            <p:ph idx="1"/>
          </p:nvPr>
        </p:nvSpPr>
        <p:spPr>
          <a:xfrm>
            <a:off x="550862" y="1964557"/>
            <a:ext cx="8042275" cy="4343400"/>
          </a:xfrm>
        </p:spPr>
        <p:txBody>
          <a:bodyPr/>
          <a:lstStyle/>
          <a:p>
            <a:r>
              <a:rPr lang="en-US" dirty="0"/>
              <a:t>Collaborators and Other Affiliations</a:t>
            </a:r>
          </a:p>
          <a:p>
            <a:pPr marL="342900" indent="-342900">
              <a:buFontTx/>
              <a:buChar char="-"/>
            </a:pPr>
            <a:r>
              <a:rPr lang="en-US" dirty="0"/>
              <a:t>Required for all Senior Personnel</a:t>
            </a:r>
          </a:p>
          <a:p>
            <a:pPr marL="342900" indent="-342900">
              <a:buFontTx/>
              <a:buChar char="-"/>
            </a:pPr>
            <a:r>
              <a:rPr lang="en-US" dirty="0"/>
              <a:t>Used by NSF to manage reviewer selection process</a:t>
            </a:r>
          </a:p>
          <a:p>
            <a:pPr marL="342900" indent="-342900">
              <a:buFontTx/>
              <a:buChar char="-"/>
            </a:pPr>
            <a:r>
              <a:rPr lang="en-US" dirty="0"/>
              <a:t>Template for filling out COA provided by NSF</a:t>
            </a:r>
            <a:br>
              <a:rPr lang="en-US" dirty="0"/>
            </a:br>
            <a:r>
              <a:rPr lang="en-US" dirty="0">
                <a:hlinkClick r:id="rId3"/>
              </a:rPr>
              <a:t>https://www.nsf.gov/bfa/dias/policy/coa.jsp</a:t>
            </a:r>
            <a:endParaRPr lang="en-US" dirty="0"/>
          </a:p>
          <a:p>
            <a:pPr marL="342900" lvl="0" indent="-342900">
              <a:buFontTx/>
              <a:buChar char="-"/>
            </a:pPr>
            <a:r>
              <a:rPr lang="en-US" dirty="0"/>
              <a:t>Fill out template and upload into FastLane</a:t>
            </a:r>
          </a:p>
          <a:p>
            <a:pPr marL="342900" lvl="0" indent="-342900">
              <a:buFontTx/>
              <a:buChar char="-"/>
            </a:pPr>
            <a:endParaRPr lang="en-US" dirty="0"/>
          </a:p>
        </p:txBody>
      </p:sp>
      <p:pic>
        <p:nvPicPr>
          <p:cNvPr id="2" name="Picture 1"/>
          <p:cNvPicPr>
            <a:picLocks noChangeAspect="1"/>
          </p:cNvPicPr>
          <p:nvPr/>
        </p:nvPicPr>
        <p:blipFill>
          <a:blip r:embed="rId4"/>
          <a:stretch>
            <a:fillRect/>
          </a:stretch>
        </p:blipFill>
        <p:spPr>
          <a:xfrm>
            <a:off x="-33274" y="-62825"/>
            <a:ext cx="9177273" cy="6950215"/>
          </a:xfrm>
          <a:prstGeom prst="rect">
            <a:avLst/>
          </a:prstGeom>
        </p:spPr>
      </p:pic>
    </p:spTree>
    <p:extLst>
      <p:ext uri="{BB962C8B-B14F-4D97-AF65-F5344CB8AC3E}">
        <p14:creationId xmlns:p14="http://schemas.microsoft.com/office/powerpoint/2010/main" val="33253929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403060" y="810000"/>
            <a:ext cx="6762751" cy="587141"/>
          </a:xfrm>
          <a:prstGeom prst="rect">
            <a:avLst/>
          </a:prstGeom>
        </p:spPr>
        <p:txBody>
          <a:bodyPr anchor="b"/>
          <a:lstStyle>
            <a:lvl1pPr algn="ctr" defTabSz="914400" rtl="0" eaLnBrk="1" latinLnBrk="0" hangingPunct="1">
              <a:spcBef>
                <a:spcPct val="0"/>
              </a:spcBef>
              <a:buNone/>
              <a:defRPr sz="4600" kern="1200">
                <a:solidFill>
                  <a:schemeClr val="accent1"/>
                </a:solidFill>
                <a:latin typeface="+mj-lt"/>
                <a:ea typeface="+mj-ea"/>
                <a:cs typeface="+mj-cs"/>
              </a:defRPr>
            </a:lvl1pPr>
          </a:lstStyle>
          <a:p>
            <a:pPr fontAlgn="base">
              <a:spcAft>
                <a:spcPct val="0"/>
              </a:spcAft>
              <a:defRPr/>
            </a:pPr>
            <a:r>
              <a:rPr lang="en-US" b="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latin typeface="Calibri" charset="0"/>
              </a:rPr>
              <a:t> </a:t>
            </a:r>
          </a:p>
        </p:txBody>
      </p:sp>
      <p:pic>
        <p:nvPicPr>
          <p:cNvPr id="10" name="Picture 4" descr="Border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25" y="-26709"/>
            <a:ext cx="9220200"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ounded Rectangle 10"/>
          <p:cNvSpPr/>
          <p:nvPr/>
        </p:nvSpPr>
        <p:spPr>
          <a:xfrm>
            <a:off x="1295400" y="533400"/>
            <a:ext cx="6858000" cy="990600"/>
          </a:xfrm>
          <a:prstGeom prst="roundRect">
            <a:avLst/>
          </a:prstGeom>
          <a:solidFill>
            <a:schemeClr val="tx2">
              <a:lumMod val="90000"/>
              <a:lumOff val="10000"/>
            </a:schemeClr>
          </a:solidFill>
          <a:ln>
            <a:noFill/>
          </a:ln>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2" name="Title 1"/>
          <p:cNvSpPr txBox="1">
            <a:spLocks/>
          </p:cNvSpPr>
          <p:nvPr/>
        </p:nvSpPr>
        <p:spPr>
          <a:xfrm>
            <a:off x="1371600" y="533400"/>
            <a:ext cx="6762751" cy="834932"/>
          </a:xfrm>
          <a:prstGeom prst="rect">
            <a:avLst/>
          </a:prstGeom>
        </p:spPr>
        <p:txBody>
          <a:bodyPr anchor="b"/>
          <a:lstStyle>
            <a:lvl1pPr algn="ctr" defTabSz="914400" rtl="0" eaLnBrk="1" latinLnBrk="0" hangingPunct="1">
              <a:spcBef>
                <a:spcPct val="0"/>
              </a:spcBef>
              <a:buNone/>
              <a:defRPr sz="4600" kern="1200">
                <a:solidFill>
                  <a:schemeClr val="accent1"/>
                </a:solidFill>
                <a:latin typeface="+mj-lt"/>
                <a:ea typeface="+mj-ea"/>
                <a:cs typeface="+mj-cs"/>
              </a:defRPr>
            </a:lvl1pPr>
          </a:lstStyle>
          <a:p>
            <a:pPr fontAlgn="base">
              <a:spcAft>
                <a:spcPct val="0"/>
              </a:spcAft>
              <a:defRPr/>
            </a:pPr>
            <a:r>
              <a:rPr lang="en-US" b="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latin typeface="Calibri" charset="0"/>
              </a:rPr>
              <a:t> </a:t>
            </a:r>
            <a:r>
              <a:rPr lang="en-US" sz="4400" b="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latin typeface="Calibri" charset="0"/>
              </a:rPr>
              <a:t>FastLane Advice</a:t>
            </a:r>
          </a:p>
        </p:txBody>
      </p:sp>
      <p:sp>
        <p:nvSpPr>
          <p:cNvPr id="4" name="Content Placeholder 3"/>
          <p:cNvSpPr>
            <a:spLocks noGrp="1"/>
          </p:cNvSpPr>
          <p:nvPr>
            <p:ph idx="1"/>
          </p:nvPr>
        </p:nvSpPr>
        <p:spPr>
          <a:xfrm>
            <a:off x="533400" y="2043260"/>
            <a:ext cx="8042275" cy="4343400"/>
          </a:xfrm>
        </p:spPr>
        <p:txBody>
          <a:bodyPr/>
          <a:lstStyle/>
          <a:p>
            <a:pPr marL="457200" lvl="0" indent="-228600" eaLnBrk="1" fontAlgn="auto" hangingPunct="1">
              <a:lnSpc>
                <a:spcPct val="115000"/>
              </a:lnSpc>
              <a:spcBef>
                <a:spcPts val="0"/>
              </a:spcBef>
              <a:spcAft>
                <a:spcPts val="1600"/>
              </a:spcAft>
              <a:buClr>
                <a:srgbClr val="666666"/>
              </a:buClr>
              <a:buSzPct val="100000"/>
              <a:buFont typeface="Proxima Nova"/>
              <a:buChar char="❏"/>
            </a:pPr>
            <a:r>
              <a:rPr lang="en" sz="2800" kern="0" dirty="0">
                <a:solidFill>
                  <a:srgbClr val="666666"/>
                </a:solidFill>
                <a:sym typeface="Proxima Nova"/>
              </a:rPr>
              <a:t> Start Early and Review What You Wrote Several Times </a:t>
            </a:r>
          </a:p>
          <a:p>
            <a:pPr marL="457200" lvl="0" indent="-228600" eaLnBrk="1" fontAlgn="auto" hangingPunct="1">
              <a:lnSpc>
                <a:spcPct val="115000"/>
              </a:lnSpc>
              <a:spcBef>
                <a:spcPts val="0"/>
              </a:spcBef>
              <a:spcAft>
                <a:spcPts val="1600"/>
              </a:spcAft>
              <a:buClr>
                <a:srgbClr val="666666"/>
              </a:buClr>
              <a:buSzPct val="100000"/>
              <a:buFont typeface="Proxima Nova"/>
              <a:buChar char="❏"/>
            </a:pPr>
            <a:r>
              <a:rPr lang="en" sz="2800" kern="0" dirty="0">
                <a:solidFill>
                  <a:srgbClr val="666666"/>
                </a:solidFill>
                <a:sym typeface="Proxima Nova"/>
              </a:rPr>
              <a:t> Don't Be Afraid to Ask Questions! </a:t>
            </a:r>
          </a:p>
          <a:p>
            <a:pPr marL="457200" lvl="0" indent="-228600" eaLnBrk="1" fontAlgn="auto" hangingPunct="1">
              <a:lnSpc>
                <a:spcPct val="115000"/>
              </a:lnSpc>
              <a:spcBef>
                <a:spcPts val="0"/>
              </a:spcBef>
              <a:spcAft>
                <a:spcPts val="1600"/>
              </a:spcAft>
              <a:buClr>
                <a:srgbClr val="666666"/>
              </a:buClr>
              <a:buSzPct val="100000"/>
              <a:buFont typeface="Proxima Nova"/>
              <a:buChar char="❏"/>
            </a:pPr>
            <a:r>
              <a:rPr lang="en" sz="2800" kern="0" dirty="0">
                <a:solidFill>
                  <a:srgbClr val="666666"/>
                </a:solidFill>
                <a:sym typeface="Proxima Nova"/>
              </a:rPr>
              <a:t> Ask mentors and the Mentor-Connect Team questions concerning these forms</a:t>
            </a:r>
            <a:endParaRPr lang="en-US" sz="2800" dirty="0"/>
          </a:p>
        </p:txBody>
      </p:sp>
      <p:pic>
        <p:nvPicPr>
          <p:cNvPr id="13" name="Shape 373"/>
          <p:cNvPicPr preferRelativeResize="0"/>
          <p:nvPr/>
        </p:nvPicPr>
        <p:blipFill>
          <a:blip r:embed="rId3">
            <a:alphaModFix/>
            <a:duotone>
              <a:schemeClr val="accent1">
                <a:shade val="45000"/>
                <a:satMod val="135000"/>
              </a:schemeClr>
              <a:prstClr val="white"/>
            </a:duotone>
          </a:blip>
          <a:stretch>
            <a:fillRect/>
          </a:stretch>
        </p:blipFill>
        <p:spPr>
          <a:xfrm>
            <a:off x="4086225" y="5287256"/>
            <a:ext cx="1333500" cy="1356674"/>
          </a:xfrm>
          <a:prstGeom prst="rect">
            <a:avLst/>
          </a:prstGeom>
          <a:noFill/>
          <a:ln>
            <a:noFill/>
          </a:ln>
        </p:spPr>
      </p:pic>
      <p:pic>
        <p:nvPicPr>
          <p:cNvPr id="2" name="Picture 1"/>
          <p:cNvPicPr>
            <a:picLocks noChangeAspect="1"/>
          </p:cNvPicPr>
          <p:nvPr/>
        </p:nvPicPr>
        <p:blipFill>
          <a:blip r:embed="rId4"/>
          <a:stretch>
            <a:fillRect/>
          </a:stretch>
        </p:blipFill>
        <p:spPr>
          <a:xfrm>
            <a:off x="20180" y="-26709"/>
            <a:ext cx="9123819" cy="6932902"/>
          </a:xfrm>
          <a:prstGeom prst="rect">
            <a:avLst/>
          </a:prstGeom>
        </p:spPr>
      </p:pic>
    </p:spTree>
    <p:extLst>
      <p:ext uri="{BB962C8B-B14F-4D97-AF65-F5344CB8AC3E}">
        <p14:creationId xmlns:p14="http://schemas.microsoft.com/office/powerpoint/2010/main" val="21709571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403060" y="810000"/>
            <a:ext cx="6762751" cy="587141"/>
          </a:xfrm>
          <a:prstGeom prst="rect">
            <a:avLst/>
          </a:prstGeom>
        </p:spPr>
        <p:txBody>
          <a:bodyPr anchor="b"/>
          <a:lstStyle>
            <a:lvl1pPr algn="ctr" defTabSz="914400" rtl="0" eaLnBrk="1" latinLnBrk="0" hangingPunct="1">
              <a:spcBef>
                <a:spcPct val="0"/>
              </a:spcBef>
              <a:buNone/>
              <a:defRPr sz="4600" kern="1200">
                <a:solidFill>
                  <a:schemeClr val="accent1"/>
                </a:solidFill>
                <a:latin typeface="+mj-lt"/>
                <a:ea typeface="+mj-ea"/>
                <a:cs typeface="+mj-cs"/>
              </a:defRPr>
            </a:lvl1pPr>
          </a:lstStyle>
          <a:p>
            <a:pPr fontAlgn="base">
              <a:spcAft>
                <a:spcPct val="0"/>
              </a:spcAft>
              <a:defRPr/>
            </a:pPr>
            <a:r>
              <a:rPr lang="en-US" b="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latin typeface="Calibri" charset="0"/>
              </a:rPr>
              <a:t> </a:t>
            </a:r>
          </a:p>
        </p:txBody>
      </p:sp>
      <p:pic>
        <p:nvPicPr>
          <p:cNvPr id="6" name="Shape 223"/>
          <p:cNvPicPr preferRelativeResize="0"/>
          <p:nvPr/>
        </p:nvPicPr>
        <p:blipFill>
          <a:blip r:embed="rId2">
            <a:alphaModFix/>
          </a:blip>
          <a:stretch>
            <a:fillRect/>
          </a:stretch>
        </p:blipFill>
        <p:spPr>
          <a:xfrm>
            <a:off x="0" y="5632704"/>
            <a:ext cx="9144000" cy="1225296"/>
          </a:xfrm>
          <a:prstGeom prst="rect">
            <a:avLst/>
          </a:prstGeom>
          <a:noFill/>
          <a:ln>
            <a:noFill/>
          </a:ln>
        </p:spPr>
      </p:pic>
      <p:sp>
        <p:nvSpPr>
          <p:cNvPr id="5" name="Title 4"/>
          <p:cNvSpPr>
            <a:spLocks noGrp="1"/>
          </p:cNvSpPr>
          <p:nvPr>
            <p:ph type="title"/>
          </p:nvPr>
        </p:nvSpPr>
        <p:spPr/>
        <p:txBody>
          <a:bodyPr/>
          <a:lstStyle/>
          <a:p>
            <a:r>
              <a:rPr lang="en-US" sz="9600" b="1" dirty="0"/>
              <a:t>QUESTIONS</a:t>
            </a:r>
          </a:p>
        </p:txBody>
      </p:sp>
      <p:pic>
        <p:nvPicPr>
          <p:cNvPr id="2" name="Picture 1"/>
          <p:cNvPicPr>
            <a:picLocks noChangeAspect="1"/>
          </p:cNvPicPr>
          <p:nvPr/>
        </p:nvPicPr>
        <p:blipFill>
          <a:blip r:embed="rId3"/>
          <a:stretch>
            <a:fillRect/>
          </a:stretch>
        </p:blipFill>
        <p:spPr>
          <a:xfrm>
            <a:off x="0" y="11243"/>
            <a:ext cx="9144000" cy="6809362"/>
          </a:xfrm>
          <a:prstGeom prst="rect">
            <a:avLst/>
          </a:prstGeom>
        </p:spPr>
      </p:pic>
    </p:spTree>
    <p:extLst>
      <p:ext uri="{BB962C8B-B14F-4D97-AF65-F5344CB8AC3E}">
        <p14:creationId xmlns:p14="http://schemas.microsoft.com/office/powerpoint/2010/main" val="20986965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403060" y="810000"/>
            <a:ext cx="6762751" cy="587141"/>
          </a:xfrm>
          <a:prstGeom prst="rect">
            <a:avLst/>
          </a:prstGeom>
        </p:spPr>
        <p:txBody>
          <a:bodyPr anchor="b"/>
          <a:lstStyle>
            <a:lvl1pPr algn="ctr" defTabSz="914400" rtl="0" eaLnBrk="1" latinLnBrk="0" hangingPunct="1">
              <a:spcBef>
                <a:spcPct val="0"/>
              </a:spcBef>
              <a:buNone/>
              <a:defRPr sz="4600" kern="1200">
                <a:solidFill>
                  <a:schemeClr val="accent1"/>
                </a:solidFill>
                <a:latin typeface="+mj-lt"/>
                <a:ea typeface="+mj-ea"/>
                <a:cs typeface="+mj-cs"/>
              </a:defRPr>
            </a:lvl1pPr>
          </a:lstStyle>
          <a:p>
            <a:pPr fontAlgn="base">
              <a:spcAft>
                <a:spcPct val="0"/>
              </a:spcAft>
              <a:defRPr/>
            </a:pPr>
            <a:r>
              <a:rPr lang="en-US" b="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latin typeface="Calibri" charset="0"/>
              </a:rPr>
              <a:t> </a:t>
            </a:r>
          </a:p>
        </p:txBody>
      </p:sp>
      <p:sp>
        <p:nvSpPr>
          <p:cNvPr id="5" name="Title 4"/>
          <p:cNvSpPr>
            <a:spLocks noGrp="1"/>
          </p:cNvSpPr>
          <p:nvPr>
            <p:ph type="title"/>
          </p:nvPr>
        </p:nvSpPr>
        <p:spPr>
          <a:xfrm>
            <a:off x="497762" y="248270"/>
            <a:ext cx="8056563" cy="1362075"/>
          </a:xfrm>
        </p:spPr>
        <p:txBody>
          <a:bodyPr/>
          <a:lstStyle/>
          <a:p>
            <a:r>
              <a:rPr lang="en-US" sz="6000" b="1" dirty="0"/>
              <a:t>Project Resources</a:t>
            </a:r>
          </a:p>
        </p:txBody>
      </p:sp>
      <p:sp>
        <p:nvSpPr>
          <p:cNvPr id="8" name="Shape 379"/>
          <p:cNvSpPr txBox="1">
            <a:spLocks noGrp="1"/>
          </p:cNvSpPr>
          <p:nvPr>
            <p:ph type="body" idx="1"/>
          </p:nvPr>
        </p:nvSpPr>
        <p:spPr>
          <a:xfrm>
            <a:off x="265743" y="1627700"/>
            <a:ext cx="8520600" cy="722445"/>
          </a:xfrm>
          <a:prstGeom prst="rect">
            <a:avLst/>
          </a:prstGeom>
        </p:spPr>
        <p:txBody>
          <a:bodyPr lIns="91425" tIns="91425" rIns="91425" bIns="91425" anchor="t" anchorCtr="0">
            <a:noAutofit/>
          </a:bodyPr>
          <a:lstStyle/>
          <a:p>
            <a:r>
              <a:rPr lang="en-US" sz="2400" dirty="0">
                <a:solidFill>
                  <a:srgbClr val="002060"/>
                </a:solidFill>
              </a:rPr>
              <a:t>Samples, templates, FAQs and more related to NSF ATE Proposal Submission </a:t>
            </a:r>
          </a:p>
          <a:p>
            <a:r>
              <a:rPr lang="en-US" sz="4000" dirty="0">
                <a:solidFill>
                  <a:schemeClr val="tx1">
                    <a:lumMod val="65000"/>
                    <a:lumOff val="35000"/>
                  </a:schemeClr>
                </a:solidFill>
                <a:hlinkClick r:id="rId2"/>
              </a:rPr>
              <a:t>http://library.mentor-connect.org</a:t>
            </a:r>
            <a:r>
              <a:rPr lang="en-US" sz="4000" dirty="0">
                <a:solidFill>
                  <a:schemeClr val="tx1">
                    <a:lumMod val="65000"/>
                    <a:lumOff val="35000"/>
                  </a:schemeClr>
                </a:solidFill>
              </a:rPr>
              <a:t> </a:t>
            </a:r>
          </a:p>
          <a:p>
            <a:r>
              <a:rPr lang="en-US" sz="4000" dirty="0">
                <a:solidFill>
                  <a:srgbClr val="002060"/>
                </a:solidFill>
              </a:rPr>
              <a:t>Resources &amp; Visit Our Library</a:t>
            </a:r>
            <a:endParaRPr sz="4000" dirty="0">
              <a:solidFill>
                <a:srgbClr val="002060"/>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30898" y="0"/>
            <a:ext cx="964276" cy="1205345"/>
          </a:xfrm>
          <a:prstGeom prst="rect">
            <a:avLst/>
          </a:prstGeom>
          <a:effectLst>
            <a:outerShdw blurRad="50800" dist="38100" dir="2700000" algn="tl" rotWithShape="0">
              <a:prstClr val="black">
                <a:alpha val="70000"/>
              </a:prstClr>
            </a:outerShdw>
          </a:effectLst>
        </p:spPr>
      </p:pic>
      <p:sp>
        <p:nvSpPr>
          <p:cNvPr id="9" name="Title 4"/>
          <p:cNvSpPr txBox="1">
            <a:spLocks/>
          </p:cNvSpPr>
          <p:nvPr/>
        </p:nvSpPr>
        <p:spPr bwMode="auto">
          <a:xfrm>
            <a:off x="497762" y="3429000"/>
            <a:ext cx="805656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4600" b="0" kern="1200" cap="none" baseline="0">
                <a:solidFill>
                  <a:schemeClr val="accent1"/>
                </a:solidFill>
                <a:latin typeface="+mj-lt"/>
                <a:ea typeface="ＭＳ Ｐゴシック" charset="0"/>
                <a:cs typeface="ＭＳ Ｐゴシック" charset="0"/>
              </a:defRPr>
            </a:lvl1pPr>
            <a:lvl2pPr algn="ctr" rtl="0" eaLnBrk="0" fontAlgn="base" hangingPunct="0">
              <a:spcBef>
                <a:spcPct val="0"/>
              </a:spcBef>
              <a:spcAft>
                <a:spcPct val="0"/>
              </a:spcAft>
              <a:defRPr sz="4600">
                <a:solidFill>
                  <a:schemeClr val="accent1"/>
                </a:solidFill>
                <a:latin typeface="Rockwell" charset="0"/>
                <a:ea typeface="ＭＳ Ｐゴシック" charset="0"/>
                <a:cs typeface="ＭＳ Ｐゴシック" charset="0"/>
              </a:defRPr>
            </a:lvl2pPr>
            <a:lvl3pPr algn="ctr" rtl="0" eaLnBrk="0" fontAlgn="base" hangingPunct="0">
              <a:spcBef>
                <a:spcPct val="0"/>
              </a:spcBef>
              <a:spcAft>
                <a:spcPct val="0"/>
              </a:spcAft>
              <a:defRPr sz="4600">
                <a:solidFill>
                  <a:schemeClr val="accent1"/>
                </a:solidFill>
                <a:latin typeface="Rockwell" charset="0"/>
                <a:ea typeface="ＭＳ Ｐゴシック" charset="0"/>
                <a:cs typeface="ＭＳ Ｐゴシック" charset="0"/>
              </a:defRPr>
            </a:lvl3pPr>
            <a:lvl4pPr algn="ctr" rtl="0" eaLnBrk="0" fontAlgn="base" hangingPunct="0">
              <a:spcBef>
                <a:spcPct val="0"/>
              </a:spcBef>
              <a:spcAft>
                <a:spcPct val="0"/>
              </a:spcAft>
              <a:defRPr sz="4600">
                <a:solidFill>
                  <a:schemeClr val="accent1"/>
                </a:solidFill>
                <a:latin typeface="Rockwell" charset="0"/>
                <a:ea typeface="ＭＳ Ｐゴシック" charset="0"/>
                <a:cs typeface="ＭＳ Ｐゴシック" charset="0"/>
              </a:defRPr>
            </a:lvl4pPr>
            <a:lvl5pPr algn="ctr" rtl="0" eaLnBrk="0" fontAlgn="base" hangingPunct="0">
              <a:spcBef>
                <a:spcPct val="0"/>
              </a:spcBef>
              <a:spcAft>
                <a:spcPct val="0"/>
              </a:spcAft>
              <a:defRPr sz="4600">
                <a:solidFill>
                  <a:schemeClr val="accent1"/>
                </a:solidFill>
                <a:latin typeface="Rockwell" charset="0"/>
                <a:ea typeface="ＭＳ Ｐゴシック" charset="0"/>
                <a:cs typeface="ＭＳ Ｐゴシック" charset="0"/>
              </a:defRPr>
            </a:lvl5pPr>
            <a:lvl6pPr marL="457200" algn="ctr" rtl="0" fontAlgn="base">
              <a:spcBef>
                <a:spcPct val="0"/>
              </a:spcBef>
              <a:spcAft>
                <a:spcPct val="0"/>
              </a:spcAft>
              <a:defRPr sz="4600">
                <a:solidFill>
                  <a:schemeClr val="accent1"/>
                </a:solidFill>
                <a:latin typeface="Rockwell" charset="0"/>
                <a:ea typeface="ＭＳ Ｐゴシック" charset="0"/>
                <a:cs typeface="ＭＳ Ｐゴシック" charset="0"/>
              </a:defRPr>
            </a:lvl6pPr>
            <a:lvl7pPr marL="914400" algn="ctr" rtl="0" fontAlgn="base">
              <a:spcBef>
                <a:spcPct val="0"/>
              </a:spcBef>
              <a:spcAft>
                <a:spcPct val="0"/>
              </a:spcAft>
              <a:defRPr sz="4600">
                <a:solidFill>
                  <a:schemeClr val="accent1"/>
                </a:solidFill>
                <a:latin typeface="Rockwell" charset="0"/>
                <a:ea typeface="ＭＳ Ｐゴシック" charset="0"/>
                <a:cs typeface="ＭＳ Ｐゴシック" charset="0"/>
              </a:defRPr>
            </a:lvl7pPr>
            <a:lvl8pPr marL="1371600" algn="ctr" rtl="0" fontAlgn="base">
              <a:spcBef>
                <a:spcPct val="0"/>
              </a:spcBef>
              <a:spcAft>
                <a:spcPct val="0"/>
              </a:spcAft>
              <a:defRPr sz="4600">
                <a:solidFill>
                  <a:schemeClr val="accent1"/>
                </a:solidFill>
                <a:latin typeface="Rockwell" charset="0"/>
                <a:ea typeface="ＭＳ Ｐゴシック" charset="0"/>
                <a:cs typeface="ＭＳ Ｐゴシック" charset="0"/>
              </a:defRPr>
            </a:lvl8pPr>
            <a:lvl9pPr marL="1828800" algn="ctr" rtl="0" fontAlgn="base">
              <a:spcBef>
                <a:spcPct val="0"/>
              </a:spcBef>
              <a:spcAft>
                <a:spcPct val="0"/>
              </a:spcAft>
              <a:defRPr sz="4600">
                <a:solidFill>
                  <a:schemeClr val="accent1"/>
                </a:solidFill>
                <a:latin typeface="Rockwell" charset="0"/>
                <a:ea typeface="ＭＳ Ｐゴシック" charset="0"/>
                <a:cs typeface="ＭＳ Ｐゴシック" charset="0"/>
              </a:defRPr>
            </a:lvl9pPr>
          </a:lstStyle>
          <a:p>
            <a:r>
              <a:rPr lang="en-US" sz="9600" b="1" dirty="0"/>
              <a:t> </a:t>
            </a:r>
            <a:r>
              <a:rPr lang="en-US" sz="6000" b="1" dirty="0"/>
              <a:t>Help Desk</a:t>
            </a:r>
          </a:p>
          <a:p>
            <a:r>
              <a:rPr lang="en-US" sz="3600" b="1" dirty="0">
                <a:solidFill>
                  <a:srgbClr val="002060"/>
                </a:solidFill>
              </a:rPr>
              <a:t>843-676-8540</a:t>
            </a:r>
          </a:p>
        </p:txBody>
      </p:sp>
      <p:pic>
        <p:nvPicPr>
          <p:cNvPr id="2" name="Picture 1"/>
          <p:cNvPicPr>
            <a:picLocks noChangeAspect="1"/>
          </p:cNvPicPr>
          <p:nvPr/>
        </p:nvPicPr>
        <p:blipFill>
          <a:blip r:embed="rId4"/>
          <a:stretch>
            <a:fillRect/>
          </a:stretch>
        </p:blipFill>
        <p:spPr>
          <a:xfrm>
            <a:off x="-1" y="-27482"/>
            <a:ext cx="9144001" cy="6885482"/>
          </a:xfrm>
          <a:prstGeom prst="rect">
            <a:avLst/>
          </a:prstGeom>
        </p:spPr>
      </p:pic>
    </p:spTree>
    <p:extLst>
      <p:ext uri="{BB962C8B-B14F-4D97-AF65-F5344CB8AC3E}">
        <p14:creationId xmlns:p14="http://schemas.microsoft.com/office/powerpoint/2010/main" val="39190555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Border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25413"/>
            <a:ext cx="9220200"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1143000" y="381000"/>
            <a:ext cx="6858000" cy="990600"/>
          </a:xfrm>
          <a:prstGeom prst="roundRect">
            <a:avLst/>
          </a:prstGeom>
          <a:solidFill>
            <a:schemeClr val="tx2">
              <a:lumMod val="90000"/>
              <a:lumOff val="10000"/>
            </a:schemeClr>
          </a:solidFill>
          <a:ln>
            <a:noFill/>
          </a:ln>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7" name="Title 1"/>
          <p:cNvSpPr txBox="1">
            <a:spLocks/>
          </p:cNvSpPr>
          <p:nvPr/>
        </p:nvSpPr>
        <p:spPr>
          <a:xfrm>
            <a:off x="1219200" y="381000"/>
            <a:ext cx="6762751" cy="834932"/>
          </a:xfrm>
          <a:prstGeom prst="rect">
            <a:avLst/>
          </a:prstGeom>
        </p:spPr>
        <p:txBody>
          <a:bodyPr anchor="b"/>
          <a:lstStyle>
            <a:lvl1pPr algn="ctr" defTabSz="914400" rtl="0" eaLnBrk="1" latinLnBrk="0" hangingPunct="1">
              <a:spcBef>
                <a:spcPct val="0"/>
              </a:spcBef>
              <a:buNone/>
              <a:defRPr sz="4600" kern="1200">
                <a:solidFill>
                  <a:schemeClr val="accent1"/>
                </a:solidFill>
                <a:latin typeface="+mj-lt"/>
                <a:ea typeface="+mj-ea"/>
                <a:cs typeface="+mj-cs"/>
              </a:defRPr>
            </a:lvl1pPr>
          </a:lstStyle>
          <a:p>
            <a:pPr fontAlgn="base">
              <a:spcAft>
                <a:spcPct val="0"/>
              </a:spcAft>
              <a:defRPr/>
            </a:pPr>
            <a:r>
              <a:rPr lang="en-US" b="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latin typeface="Calibri" charset="0"/>
              </a:rPr>
              <a:t> Webinar Overview</a:t>
            </a:r>
          </a:p>
        </p:txBody>
      </p:sp>
      <p:pic>
        <p:nvPicPr>
          <p:cNvPr id="4" name="Picture 3"/>
          <p:cNvPicPr>
            <a:picLocks noChangeAspect="1"/>
          </p:cNvPicPr>
          <p:nvPr/>
        </p:nvPicPr>
        <p:blipFill>
          <a:blip r:embed="rId4"/>
          <a:stretch>
            <a:fillRect/>
          </a:stretch>
        </p:blipFill>
        <p:spPr>
          <a:xfrm>
            <a:off x="8229600" y="-304800"/>
            <a:ext cx="1164450" cy="1469263"/>
          </a:xfrm>
          <a:prstGeom prst="rect">
            <a:avLst/>
          </a:prstGeom>
        </p:spPr>
      </p:pic>
      <p:pic>
        <p:nvPicPr>
          <p:cNvPr id="8" name="Shape 94"/>
          <p:cNvPicPr preferRelativeResize="0"/>
          <p:nvPr/>
        </p:nvPicPr>
        <p:blipFill>
          <a:blip r:embed="rId5">
            <a:alphaModFix/>
          </a:blip>
          <a:stretch>
            <a:fillRect/>
          </a:stretch>
        </p:blipFill>
        <p:spPr>
          <a:xfrm>
            <a:off x="215026" y="2286000"/>
            <a:ext cx="8520599" cy="3416400"/>
          </a:xfrm>
          <a:prstGeom prst="rect">
            <a:avLst/>
          </a:prstGeom>
          <a:noFill/>
          <a:ln>
            <a:noFill/>
          </a:ln>
        </p:spPr>
      </p:pic>
      <p:sp>
        <p:nvSpPr>
          <p:cNvPr id="9" name="Shape 95"/>
          <p:cNvSpPr/>
          <p:nvPr/>
        </p:nvSpPr>
        <p:spPr>
          <a:xfrm>
            <a:off x="1981200" y="4953000"/>
            <a:ext cx="5334000" cy="908100"/>
          </a:xfrm>
          <a:prstGeom prst="ellipse">
            <a:avLst/>
          </a:prstGeom>
          <a:noFill/>
          <a:ln w="38100" cap="flat" cmpd="sng">
            <a:solidFill>
              <a:srgbClr val="FF0000"/>
            </a:solidFill>
            <a:prstDash val="solid"/>
            <a:round/>
            <a:headEnd type="none" w="med" len="med"/>
            <a:tailEnd type="none" w="med" len="med"/>
          </a:ln>
        </p:spPr>
        <p:txBody>
          <a:bodyPr lIns="91425" tIns="91425" rIns="91425" bIns="91425" anchor="ctr" anchorCtr="0">
            <a:noAutofit/>
          </a:bodyPr>
          <a:lstStyle/>
          <a:p>
            <a:endParaRPr sz="1400" kern="0" dirty="0">
              <a:solidFill>
                <a:srgbClr val="000000"/>
              </a:solidFill>
              <a:latin typeface="Arial"/>
              <a:cs typeface="Arial"/>
              <a:sym typeface="Arial"/>
            </a:endParaRPr>
          </a:p>
        </p:txBody>
      </p:sp>
      <p:pic>
        <p:nvPicPr>
          <p:cNvPr id="2" name="Picture 1"/>
          <p:cNvPicPr>
            <a:picLocks noChangeAspect="1"/>
          </p:cNvPicPr>
          <p:nvPr/>
        </p:nvPicPr>
        <p:blipFill>
          <a:blip r:embed="rId6"/>
          <a:stretch>
            <a:fillRect/>
          </a:stretch>
        </p:blipFill>
        <p:spPr>
          <a:xfrm>
            <a:off x="-1" y="-68213"/>
            <a:ext cx="9254983" cy="6926213"/>
          </a:xfrm>
          <a:prstGeom prst="rect">
            <a:avLst/>
          </a:prstGeom>
        </p:spPr>
      </p:pic>
    </p:spTree>
    <p:extLst>
      <p:ext uri="{BB962C8B-B14F-4D97-AF65-F5344CB8AC3E}">
        <p14:creationId xmlns:p14="http://schemas.microsoft.com/office/powerpoint/2010/main" val="17732595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762000" y="381000"/>
            <a:ext cx="7696200" cy="990600"/>
          </a:xfrm>
          <a:prstGeom prst="roundRect">
            <a:avLst/>
          </a:prstGeom>
          <a:solidFill>
            <a:schemeClr val="tx2">
              <a:lumMod val="90000"/>
              <a:lumOff val="10000"/>
            </a:schemeClr>
          </a:solidFill>
          <a:ln>
            <a:noFill/>
          </a:ln>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prstClr val="white"/>
              </a:solidFill>
            </a:endParaRPr>
          </a:p>
        </p:txBody>
      </p:sp>
      <p:sp>
        <p:nvSpPr>
          <p:cNvPr id="2" name="Title 1"/>
          <p:cNvSpPr>
            <a:spLocks noGrp="1"/>
          </p:cNvSpPr>
          <p:nvPr>
            <p:ph type="title"/>
          </p:nvPr>
        </p:nvSpPr>
        <p:spPr>
          <a:xfrm>
            <a:off x="0" y="457200"/>
            <a:ext cx="9143999" cy="758732"/>
          </a:xfrm>
        </p:spPr>
        <p:txBody>
          <a:bodyPr>
            <a:noAutofit/>
          </a:bodyPr>
          <a:lstStyle/>
          <a:p>
            <a:r>
              <a:rPr lang="en-US" sz="44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Connect with Mentor-Connect</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5726" y="2102452"/>
            <a:ext cx="914324" cy="3047748"/>
          </a:xfrm>
          <a:prstGeom prst="rect">
            <a:avLst/>
          </a:prstGeom>
        </p:spPr>
      </p:pic>
      <p:sp>
        <p:nvSpPr>
          <p:cNvPr id="11" name="TextBox 10"/>
          <p:cNvSpPr txBox="1"/>
          <p:nvPr/>
        </p:nvSpPr>
        <p:spPr>
          <a:xfrm>
            <a:off x="3266440" y="2362200"/>
            <a:ext cx="5115560" cy="584775"/>
          </a:xfrm>
          <a:prstGeom prst="rect">
            <a:avLst/>
          </a:prstGeom>
          <a:noFill/>
        </p:spPr>
        <p:txBody>
          <a:bodyPr wrap="square" rtlCol="0">
            <a:spAutoFit/>
          </a:bodyPr>
          <a:lstStyle/>
          <a:p>
            <a:pPr defTabSz="457200"/>
            <a:r>
              <a:rPr lang="en-US" sz="3200" dirty="0">
                <a:solidFill>
                  <a:prstClr val="black"/>
                </a:solidFill>
                <a:hlinkClick r:id="rId3"/>
              </a:rPr>
              <a:t>Mentor-Connect@fdtc.edu</a:t>
            </a:r>
            <a:r>
              <a:rPr lang="en-US" sz="3200" dirty="0">
                <a:solidFill>
                  <a:prstClr val="black"/>
                </a:solidFill>
              </a:rPr>
              <a:t> </a:t>
            </a:r>
          </a:p>
        </p:txBody>
      </p:sp>
      <p:sp>
        <p:nvSpPr>
          <p:cNvPr id="12" name="TextBox 11"/>
          <p:cNvSpPr txBox="1"/>
          <p:nvPr/>
        </p:nvSpPr>
        <p:spPr>
          <a:xfrm>
            <a:off x="3266440" y="3441660"/>
            <a:ext cx="4810760" cy="584775"/>
          </a:xfrm>
          <a:prstGeom prst="rect">
            <a:avLst/>
          </a:prstGeom>
          <a:noFill/>
        </p:spPr>
        <p:txBody>
          <a:bodyPr wrap="square" rtlCol="0">
            <a:spAutoFit/>
          </a:bodyPr>
          <a:lstStyle/>
          <a:p>
            <a:pPr defTabSz="457200"/>
            <a:r>
              <a:rPr lang="en-US" sz="3200" dirty="0">
                <a:solidFill>
                  <a:prstClr val="black">
                    <a:lumMod val="65000"/>
                    <a:lumOff val="35000"/>
                  </a:prstClr>
                </a:solidFill>
              </a:rPr>
              <a:t>ATEMentorConnect</a:t>
            </a:r>
          </a:p>
        </p:txBody>
      </p:sp>
      <p:sp>
        <p:nvSpPr>
          <p:cNvPr id="13" name="TextBox 12"/>
          <p:cNvSpPr txBox="1"/>
          <p:nvPr/>
        </p:nvSpPr>
        <p:spPr>
          <a:xfrm>
            <a:off x="3266440" y="4582160"/>
            <a:ext cx="4886960" cy="584775"/>
          </a:xfrm>
          <a:prstGeom prst="rect">
            <a:avLst/>
          </a:prstGeom>
          <a:noFill/>
        </p:spPr>
        <p:txBody>
          <a:bodyPr wrap="square" rtlCol="0">
            <a:spAutoFit/>
          </a:bodyPr>
          <a:lstStyle/>
          <a:p>
            <a:pPr defTabSz="457200"/>
            <a:r>
              <a:rPr lang="en-US" sz="3200" dirty="0">
                <a:solidFill>
                  <a:prstClr val="black">
                    <a:lumMod val="65000"/>
                    <a:lumOff val="35000"/>
                  </a:prstClr>
                </a:solidFill>
              </a:rPr>
              <a:t>@Mentor_Connect</a:t>
            </a:r>
          </a:p>
        </p:txBody>
      </p:sp>
      <p:sp>
        <p:nvSpPr>
          <p:cNvPr id="14" name="TextBox 13"/>
          <p:cNvSpPr txBox="1"/>
          <p:nvPr/>
        </p:nvSpPr>
        <p:spPr>
          <a:xfrm>
            <a:off x="381000" y="5638800"/>
            <a:ext cx="7620000" cy="830997"/>
          </a:xfrm>
          <a:prstGeom prst="rect">
            <a:avLst/>
          </a:prstGeom>
          <a:noFill/>
        </p:spPr>
        <p:txBody>
          <a:bodyPr wrap="square" rtlCol="0">
            <a:spAutoFit/>
          </a:bodyPr>
          <a:lstStyle/>
          <a:p>
            <a:pPr algn="ctr" defTabSz="457200"/>
            <a:r>
              <a:rPr lang="en-US" sz="4800" b="1" dirty="0">
                <a:solidFill>
                  <a:prstClr val="black">
                    <a:lumMod val="65000"/>
                    <a:lumOff val="35000"/>
                  </a:prstClr>
                </a:solidFill>
                <a:effectLst>
                  <a:outerShdw blurRad="38100" dist="38100" dir="2700000" algn="tl">
                    <a:srgbClr val="000000">
                      <a:alpha val="43137"/>
                    </a:srgbClr>
                  </a:outerShdw>
                </a:effectLst>
                <a:hlinkClick r:id="rId4"/>
              </a:rPr>
              <a:t>www.Mentor-Connect.org</a:t>
            </a:r>
            <a:r>
              <a:rPr lang="en-US" sz="3200" b="1" dirty="0">
                <a:solidFill>
                  <a:prstClr val="black">
                    <a:lumMod val="65000"/>
                    <a:lumOff val="35000"/>
                  </a:prstClr>
                </a:solidFill>
                <a:effectLst>
                  <a:outerShdw blurRad="38100" dist="38100" dir="2700000" algn="tl">
                    <a:srgbClr val="000000">
                      <a:alpha val="43137"/>
                    </a:srgbClr>
                  </a:outerShdw>
                </a:effectLst>
              </a:rPr>
              <a:t> </a:t>
            </a:r>
          </a:p>
        </p:txBody>
      </p:sp>
      <p:pic>
        <p:nvPicPr>
          <p:cNvPr id="3" name="Picture 2"/>
          <p:cNvPicPr>
            <a:picLocks noChangeAspect="1"/>
          </p:cNvPicPr>
          <p:nvPr/>
        </p:nvPicPr>
        <p:blipFill>
          <a:blip r:embed="rId5"/>
          <a:stretch>
            <a:fillRect/>
          </a:stretch>
        </p:blipFill>
        <p:spPr>
          <a:xfrm>
            <a:off x="36226" y="0"/>
            <a:ext cx="9107773" cy="6891716"/>
          </a:xfrm>
          <a:prstGeom prst="rect">
            <a:avLst/>
          </a:prstGeom>
        </p:spPr>
      </p:pic>
    </p:spTree>
    <p:extLst>
      <p:ext uri="{BB962C8B-B14F-4D97-AF65-F5344CB8AC3E}">
        <p14:creationId xmlns:p14="http://schemas.microsoft.com/office/powerpoint/2010/main" val="12283766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403060" y="810000"/>
            <a:ext cx="6762751" cy="587141"/>
          </a:xfrm>
          <a:prstGeom prst="rect">
            <a:avLst/>
          </a:prstGeom>
        </p:spPr>
        <p:txBody>
          <a:bodyPr anchor="b"/>
          <a:lstStyle>
            <a:lvl1pPr algn="ctr" defTabSz="914400" rtl="0" eaLnBrk="1" latinLnBrk="0" hangingPunct="1">
              <a:spcBef>
                <a:spcPct val="0"/>
              </a:spcBef>
              <a:buNone/>
              <a:defRPr sz="4600" kern="1200">
                <a:solidFill>
                  <a:schemeClr val="accent1"/>
                </a:solidFill>
                <a:latin typeface="+mj-lt"/>
                <a:ea typeface="+mj-ea"/>
                <a:cs typeface="+mj-cs"/>
              </a:defRPr>
            </a:lvl1pPr>
          </a:lstStyle>
          <a:p>
            <a:pPr fontAlgn="base">
              <a:spcAft>
                <a:spcPct val="0"/>
              </a:spcAft>
              <a:defRPr/>
            </a:pPr>
            <a:r>
              <a:rPr lang="en-US" b="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latin typeface="Calibri" charset="0"/>
              </a:rPr>
              <a:t> </a:t>
            </a:r>
          </a:p>
        </p:txBody>
      </p:sp>
      <p:pic>
        <p:nvPicPr>
          <p:cNvPr id="6" name="Shape 223"/>
          <p:cNvPicPr preferRelativeResize="0"/>
          <p:nvPr/>
        </p:nvPicPr>
        <p:blipFill>
          <a:blip r:embed="rId2">
            <a:alphaModFix/>
          </a:blip>
          <a:stretch>
            <a:fillRect/>
          </a:stretch>
        </p:blipFill>
        <p:spPr>
          <a:xfrm>
            <a:off x="0" y="5632704"/>
            <a:ext cx="9144000" cy="1225296"/>
          </a:xfrm>
          <a:prstGeom prst="rect">
            <a:avLst/>
          </a:prstGeom>
          <a:noFill/>
          <a:ln>
            <a:noFill/>
          </a:ln>
        </p:spPr>
      </p:pic>
      <p:sp>
        <p:nvSpPr>
          <p:cNvPr id="5" name="Title 4"/>
          <p:cNvSpPr>
            <a:spLocks noGrp="1"/>
          </p:cNvSpPr>
          <p:nvPr>
            <p:ph type="title"/>
          </p:nvPr>
        </p:nvSpPr>
        <p:spPr/>
        <p:txBody>
          <a:bodyPr/>
          <a:lstStyle/>
          <a:p>
            <a:r>
              <a:rPr lang="en-US" sz="9600" b="1" dirty="0"/>
              <a:t>Evaluation</a:t>
            </a:r>
          </a:p>
        </p:txBody>
      </p:sp>
      <p:pic>
        <p:nvPicPr>
          <p:cNvPr id="2" name="Picture 1"/>
          <p:cNvPicPr>
            <a:picLocks noChangeAspect="1"/>
          </p:cNvPicPr>
          <p:nvPr/>
        </p:nvPicPr>
        <p:blipFill>
          <a:blip r:embed="rId3"/>
          <a:stretch>
            <a:fillRect/>
          </a:stretch>
        </p:blipFill>
        <p:spPr>
          <a:xfrm>
            <a:off x="0" y="2498"/>
            <a:ext cx="9144000" cy="6880485"/>
          </a:xfrm>
          <a:prstGeom prst="rect">
            <a:avLst/>
          </a:prstGeom>
        </p:spPr>
      </p:pic>
    </p:spTree>
    <p:extLst>
      <p:ext uri="{BB962C8B-B14F-4D97-AF65-F5344CB8AC3E}">
        <p14:creationId xmlns:p14="http://schemas.microsoft.com/office/powerpoint/2010/main" val="20335799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Border1.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5413"/>
            <a:ext cx="9144000" cy="923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a:xfrm>
            <a:off x="1219200" y="381000"/>
            <a:ext cx="6762751" cy="834932"/>
          </a:xfrm>
          <a:prstGeom prst="rect">
            <a:avLst/>
          </a:prstGeom>
        </p:spPr>
        <p:txBody>
          <a:bodyPr anchor="b"/>
          <a:lstStyle>
            <a:lvl1pPr algn="ctr" defTabSz="914400" rtl="0" eaLnBrk="1" latinLnBrk="0" hangingPunct="1">
              <a:spcBef>
                <a:spcPct val="0"/>
              </a:spcBef>
              <a:buNone/>
              <a:defRPr sz="4600" kern="1200">
                <a:solidFill>
                  <a:schemeClr val="accent1"/>
                </a:solidFill>
                <a:latin typeface="+mj-lt"/>
                <a:ea typeface="+mj-ea"/>
                <a:cs typeface="+mj-cs"/>
              </a:defRPr>
            </a:lvl1pPr>
          </a:lstStyle>
          <a:p>
            <a:pPr fontAlgn="base">
              <a:spcAft>
                <a:spcPct val="0"/>
              </a:spcAft>
              <a:defRPr/>
            </a:pPr>
            <a:r>
              <a:rPr lang="en-US" b="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latin typeface="Calibri" charset="0"/>
              </a:rPr>
              <a:t> </a:t>
            </a:r>
          </a:p>
        </p:txBody>
      </p:sp>
      <p:sp>
        <p:nvSpPr>
          <p:cNvPr id="4103" name="Content Placeholder 5"/>
          <p:cNvSpPr>
            <a:spLocks noGrp="1"/>
          </p:cNvSpPr>
          <p:nvPr>
            <p:ph idx="1"/>
          </p:nvPr>
        </p:nvSpPr>
        <p:spPr>
          <a:xfrm>
            <a:off x="485774" y="914400"/>
            <a:ext cx="8658225" cy="5715000"/>
          </a:xfrm>
        </p:spPr>
        <p:txBody>
          <a:bodyPr/>
          <a:lstStyle/>
          <a:p>
            <a:pPr marL="0" lvl="0" indent="0" eaLnBrk="1" fontAlgn="auto" hangingPunct="1">
              <a:spcBef>
                <a:spcPts val="0"/>
              </a:spcBef>
              <a:spcAft>
                <a:spcPts val="0"/>
              </a:spcAft>
              <a:buClrTx/>
              <a:buSzTx/>
              <a:buNone/>
            </a:pPr>
            <a:endParaRPr lang="en-US" dirty="0">
              <a:solidFill>
                <a:schemeClr val="tx1"/>
              </a:solidFill>
            </a:endParaRPr>
          </a:p>
          <a:p>
            <a:pPr marL="0" lvl="0" indent="0" eaLnBrk="1" fontAlgn="auto" hangingPunct="1">
              <a:spcBef>
                <a:spcPts val="0"/>
              </a:spcBef>
              <a:spcAft>
                <a:spcPts val="0"/>
              </a:spcAft>
              <a:buClrTx/>
              <a:buSzTx/>
              <a:buNone/>
            </a:pPr>
            <a:endParaRPr lang="en-US" dirty="0">
              <a:solidFill>
                <a:schemeClr val="tx1"/>
              </a:solidFill>
            </a:endParaRPr>
          </a:p>
          <a:p>
            <a:pPr marL="0" lvl="0" indent="0" algn="ctr" eaLnBrk="1" fontAlgn="auto" hangingPunct="1">
              <a:spcBef>
                <a:spcPts val="0"/>
              </a:spcBef>
              <a:spcAft>
                <a:spcPts val="0"/>
              </a:spcAft>
              <a:buClrTx/>
              <a:buSzTx/>
              <a:buNone/>
            </a:pPr>
            <a:r>
              <a:rPr lang="en-US" sz="2800" dirty="0">
                <a:solidFill>
                  <a:schemeClr val="tx1">
                    <a:lumMod val="65000"/>
                    <a:lumOff val="35000"/>
                  </a:schemeClr>
                </a:solidFill>
              </a:rPr>
              <a:t>Poll Question: Are you now or have you been a </a:t>
            </a:r>
          </a:p>
          <a:p>
            <a:pPr marL="0" lvl="0" indent="0" algn="ctr" eaLnBrk="1" fontAlgn="auto" hangingPunct="1">
              <a:spcBef>
                <a:spcPts val="0"/>
              </a:spcBef>
              <a:spcAft>
                <a:spcPts val="0"/>
              </a:spcAft>
              <a:buClrTx/>
              <a:buSzTx/>
              <a:buNone/>
            </a:pPr>
            <a:r>
              <a:rPr lang="en-US" sz="2800" dirty="0">
                <a:solidFill>
                  <a:schemeClr val="tx1">
                    <a:lumMod val="65000"/>
                    <a:lumOff val="35000"/>
                  </a:schemeClr>
                </a:solidFill>
              </a:rPr>
              <a:t>Mentor-Connect participant? </a:t>
            </a:r>
          </a:p>
          <a:p>
            <a:pPr marL="0" lvl="0" indent="0" algn="ctr" eaLnBrk="1" fontAlgn="auto" hangingPunct="1">
              <a:spcBef>
                <a:spcPts val="0"/>
              </a:spcBef>
              <a:spcAft>
                <a:spcPts val="0"/>
              </a:spcAft>
              <a:buClrTx/>
              <a:buSzTx/>
              <a:buNone/>
            </a:pPr>
            <a:r>
              <a:rPr lang="en-US" sz="2800" dirty="0">
                <a:solidFill>
                  <a:schemeClr val="tx1">
                    <a:lumMod val="65000"/>
                    <a:lumOff val="35000"/>
                  </a:schemeClr>
                </a:solidFill>
              </a:rPr>
              <a:t>(mentor, faculty team, or other college personnel)</a:t>
            </a:r>
          </a:p>
          <a:p>
            <a:pPr marL="0" lvl="0" indent="0" eaLnBrk="1" fontAlgn="auto" hangingPunct="1">
              <a:spcBef>
                <a:spcPts val="0"/>
              </a:spcBef>
              <a:spcAft>
                <a:spcPts val="0"/>
              </a:spcAft>
              <a:buClrTx/>
              <a:buSzTx/>
              <a:buNone/>
            </a:pPr>
            <a:endParaRPr lang="en-US" dirty="0">
              <a:solidFill>
                <a:schemeClr val="tx1"/>
              </a:solidFill>
            </a:endParaRPr>
          </a:p>
          <a:p>
            <a:pPr marL="0" lvl="0" indent="0" eaLnBrk="1" fontAlgn="auto" hangingPunct="1">
              <a:spcBef>
                <a:spcPts val="0"/>
              </a:spcBef>
              <a:spcAft>
                <a:spcPts val="0"/>
              </a:spcAft>
              <a:buClrTx/>
              <a:buSzTx/>
              <a:buNone/>
            </a:pPr>
            <a:endParaRPr lang="en-US" dirty="0">
              <a:solidFill>
                <a:schemeClr val="tx1"/>
              </a:solidFill>
            </a:endParaRPr>
          </a:p>
        </p:txBody>
      </p:sp>
      <p:pic>
        <p:nvPicPr>
          <p:cNvPr id="2" name="Picture 1"/>
          <p:cNvPicPr>
            <a:picLocks noChangeAspect="1"/>
          </p:cNvPicPr>
          <p:nvPr/>
        </p:nvPicPr>
        <p:blipFill>
          <a:blip r:embed="rId3"/>
          <a:stretch>
            <a:fillRect/>
          </a:stretch>
        </p:blipFill>
        <p:spPr>
          <a:xfrm>
            <a:off x="0" y="-97436"/>
            <a:ext cx="9144000" cy="6955436"/>
          </a:xfrm>
          <a:prstGeom prst="rect">
            <a:avLst/>
          </a:prstGeom>
        </p:spPr>
      </p:pic>
    </p:spTree>
    <p:extLst>
      <p:ext uri="{BB962C8B-B14F-4D97-AF65-F5344CB8AC3E}">
        <p14:creationId xmlns:p14="http://schemas.microsoft.com/office/powerpoint/2010/main" val="13488876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hape 108"/>
          <p:cNvPicPr preferRelativeResize="0"/>
          <p:nvPr/>
        </p:nvPicPr>
        <p:blipFill>
          <a:blip r:embed="rId3">
            <a:alphaModFix/>
          </a:blip>
          <a:stretch>
            <a:fillRect/>
          </a:stretch>
        </p:blipFill>
        <p:spPr>
          <a:xfrm>
            <a:off x="381000" y="1981200"/>
            <a:ext cx="542925" cy="552450"/>
          </a:xfrm>
          <a:prstGeom prst="rect">
            <a:avLst/>
          </a:prstGeom>
          <a:noFill/>
          <a:ln>
            <a:noFill/>
          </a:ln>
        </p:spPr>
      </p:pic>
      <p:sp>
        <p:nvSpPr>
          <p:cNvPr id="7" name="Title 1"/>
          <p:cNvSpPr txBox="1">
            <a:spLocks/>
          </p:cNvSpPr>
          <p:nvPr/>
        </p:nvSpPr>
        <p:spPr>
          <a:xfrm>
            <a:off x="1219200" y="381000"/>
            <a:ext cx="6762751" cy="834932"/>
          </a:xfrm>
          <a:prstGeom prst="rect">
            <a:avLst/>
          </a:prstGeom>
        </p:spPr>
        <p:txBody>
          <a:bodyPr anchor="b"/>
          <a:lstStyle>
            <a:lvl1pPr algn="ctr" defTabSz="914400" rtl="0" eaLnBrk="1" latinLnBrk="0" hangingPunct="1">
              <a:spcBef>
                <a:spcPct val="0"/>
              </a:spcBef>
              <a:buNone/>
              <a:defRPr sz="4600" kern="1200">
                <a:solidFill>
                  <a:schemeClr val="accent1"/>
                </a:solidFill>
                <a:latin typeface="+mj-lt"/>
                <a:ea typeface="+mj-ea"/>
                <a:cs typeface="+mj-cs"/>
              </a:defRPr>
            </a:lvl1pPr>
          </a:lstStyle>
          <a:p>
            <a:pPr fontAlgn="base">
              <a:spcAft>
                <a:spcPct val="0"/>
              </a:spcAft>
              <a:defRPr/>
            </a:pPr>
            <a:r>
              <a:rPr lang="en-US" b="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latin typeface="Calibri" charset="0"/>
              </a:rPr>
              <a:t> </a:t>
            </a:r>
          </a:p>
        </p:txBody>
      </p:sp>
      <p:sp>
        <p:nvSpPr>
          <p:cNvPr id="4103" name="Content Placeholder 5"/>
          <p:cNvSpPr>
            <a:spLocks noGrp="1"/>
          </p:cNvSpPr>
          <p:nvPr>
            <p:ph idx="1"/>
          </p:nvPr>
        </p:nvSpPr>
        <p:spPr>
          <a:xfrm>
            <a:off x="381000" y="990600"/>
            <a:ext cx="8534400" cy="5715000"/>
          </a:xfrm>
        </p:spPr>
        <p:txBody>
          <a:bodyPr/>
          <a:lstStyle/>
          <a:p>
            <a:pPr marL="0" lvl="0" indent="0" algn="ctr" eaLnBrk="1" fontAlgn="auto" hangingPunct="1">
              <a:spcBef>
                <a:spcPts val="0"/>
              </a:spcBef>
              <a:spcAft>
                <a:spcPts val="0"/>
              </a:spcAft>
              <a:buClrTx/>
              <a:buSzTx/>
              <a:buNone/>
            </a:pPr>
            <a:r>
              <a:rPr lang="en-US" sz="3200" dirty="0">
                <a:solidFill>
                  <a:srgbClr val="FF0000"/>
                </a:solidFill>
                <a:latin typeface="+mj-lt"/>
              </a:rPr>
              <a:t>               </a:t>
            </a:r>
            <a:endParaRPr lang="en-US" sz="3200" dirty="0">
              <a:solidFill>
                <a:srgbClr val="C00000"/>
              </a:solidFill>
              <a:latin typeface="+mj-lt"/>
            </a:endParaRPr>
          </a:p>
          <a:p>
            <a:pPr marL="0" lvl="0" indent="0" eaLnBrk="1" fontAlgn="auto" hangingPunct="1">
              <a:spcBef>
                <a:spcPts val="0"/>
              </a:spcBef>
              <a:spcAft>
                <a:spcPts val="0"/>
              </a:spcAft>
              <a:buClrTx/>
              <a:buSzTx/>
              <a:buNone/>
            </a:pPr>
            <a:endParaRPr lang="en-US" sz="3200" dirty="0">
              <a:solidFill>
                <a:srgbClr val="292934"/>
              </a:solidFill>
            </a:endParaRPr>
          </a:p>
          <a:p>
            <a:pPr marL="0" indent="0" eaLnBrk="1" fontAlgn="auto" hangingPunct="1">
              <a:spcBef>
                <a:spcPts val="0"/>
              </a:spcBef>
              <a:spcAft>
                <a:spcPts val="0"/>
              </a:spcAft>
              <a:buClrTx/>
              <a:buSzTx/>
              <a:buNone/>
            </a:pPr>
            <a:r>
              <a:rPr lang="en-US" sz="3200" dirty="0">
                <a:solidFill>
                  <a:srgbClr val="292934"/>
                </a:solidFill>
              </a:rPr>
              <a:t>    </a:t>
            </a:r>
            <a:r>
              <a:rPr lang="en-US" sz="3200" i="1" dirty="0">
                <a:solidFill>
                  <a:srgbClr val="FF0000"/>
                </a:solidFill>
              </a:rPr>
              <a:t>ATE Program Solicitation </a:t>
            </a:r>
          </a:p>
          <a:p>
            <a:pPr marL="0" indent="0" eaLnBrk="1" fontAlgn="auto" hangingPunct="1">
              <a:spcBef>
                <a:spcPts val="0"/>
              </a:spcBef>
              <a:spcAft>
                <a:spcPts val="0"/>
              </a:spcAft>
              <a:buClrTx/>
              <a:buSzTx/>
              <a:buNone/>
            </a:pPr>
            <a:r>
              <a:rPr lang="en-US" sz="1800" dirty="0">
                <a:hlinkClick r:id="rId4"/>
              </a:rPr>
              <a:t>https://www.nsf.gov/pubs/2018/nsf18571/nsf18571.pdf</a:t>
            </a:r>
            <a:endParaRPr lang="en-US" sz="1800" dirty="0">
              <a:solidFill>
                <a:srgbClr val="292934"/>
              </a:solidFill>
            </a:endParaRPr>
          </a:p>
          <a:p>
            <a:pPr marL="0" lvl="0" indent="0" eaLnBrk="1" fontAlgn="auto" hangingPunct="1">
              <a:spcBef>
                <a:spcPts val="0"/>
              </a:spcBef>
              <a:spcAft>
                <a:spcPts val="0"/>
              </a:spcAft>
              <a:buClrTx/>
              <a:buSzTx/>
              <a:buNone/>
            </a:pPr>
            <a:endParaRPr lang="en-US" sz="3200" dirty="0">
              <a:solidFill>
                <a:schemeClr val="tx1">
                  <a:lumMod val="65000"/>
                  <a:lumOff val="35000"/>
                </a:schemeClr>
              </a:solidFill>
            </a:endParaRPr>
          </a:p>
          <a:p>
            <a:pPr marL="0" lvl="0" indent="0" eaLnBrk="1" fontAlgn="auto" hangingPunct="1">
              <a:spcBef>
                <a:spcPts val="0"/>
              </a:spcBef>
              <a:spcAft>
                <a:spcPts val="0"/>
              </a:spcAft>
              <a:buClrTx/>
              <a:buSzTx/>
              <a:buNone/>
            </a:pPr>
            <a:r>
              <a:rPr lang="en-US" sz="3200" dirty="0">
                <a:solidFill>
                  <a:schemeClr val="tx1">
                    <a:lumMod val="65000"/>
                    <a:lumOff val="35000"/>
                  </a:schemeClr>
                </a:solidFill>
              </a:rPr>
              <a:t>Proposal and Award Policies and Procedures Guide (PAPPG) : </a:t>
            </a:r>
            <a:r>
              <a:rPr lang="en-US" sz="3200" dirty="0">
                <a:solidFill>
                  <a:srgbClr val="FF0000"/>
                </a:solidFill>
              </a:rPr>
              <a:t>Effective June 1, 2020</a:t>
            </a:r>
            <a:r>
              <a:rPr lang="en" sz="3200" i="1" dirty="0">
                <a:solidFill>
                  <a:srgbClr val="FF0000"/>
                </a:solidFill>
              </a:rPr>
              <a:t> </a:t>
            </a:r>
            <a:br>
              <a:rPr lang="en" sz="3200" i="1" dirty="0">
                <a:solidFill>
                  <a:srgbClr val="FF0000"/>
                </a:solidFill>
              </a:rPr>
            </a:br>
            <a:r>
              <a:rPr lang="en" sz="3200" i="1" dirty="0">
                <a:solidFill>
                  <a:srgbClr val="FF0000"/>
                </a:solidFill>
              </a:rPr>
              <a:t>(NSF 20-1)</a:t>
            </a:r>
            <a:endParaRPr lang="en-US" sz="1800" dirty="0">
              <a:solidFill>
                <a:srgbClr val="292934"/>
              </a:solidFill>
            </a:endParaRPr>
          </a:p>
          <a:p>
            <a:pPr marL="0" lvl="0" indent="0" eaLnBrk="1" fontAlgn="auto" hangingPunct="1">
              <a:spcBef>
                <a:spcPts val="0"/>
              </a:spcBef>
              <a:spcAft>
                <a:spcPts val="0"/>
              </a:spcAft>
              <a:buClrTx/>
              <a:buSzTx/>
              <a:buNone/>
            </a:pPr>
            <a:r>
              <a:rPr lang="en-US" sz="1800" dirty="0">
                <a:solidFill>
                  <a:srgbClr val="292934"/>
                </a:solidFill>
              </a:rPr>
              <a:t>https://www.nsf.gov/pubs/policydocs/pappg20_1/index.jsp </a:t>
            </a:r>
          </a:p>
          <a:p>
            <a:pPr marL="0" lvl="0" indent="0" eaLnBrk="1" fontAlgn="auto" hangingPunct="1">
              <a:spcBef>
                <a:spcPts val="0"/>
              </a:spcBef>
              <a:spcAft>
                <a:spcPts val="0"/>
              </a:spcAft>
              <a:buClrTx/>
              <a:buSzTx/>
              <a:buNone/>
            </a:pPr>
            <a:endParaRPr lang="en-US" sz="3200" dirty="0">
              <a:solidFill>
                <a:schemeClr val="tx1">
                  <a:lumMod val="65000"/>
                  <a:lumOff val="35000"/>
                </a:schemeClr>
              </a:solidFill>
            </a:endParaRPr>
          </a:p>
          <a:p>
            <a:pPr marL="0" lvl="0" indent="0" eaLnBrk="1" fontAlgn="auto" hangingPunct="1">
              <a:spcBef>
                <a:spcPts val="0"/>
              </a:spcBef>
              <a:spcAft>
                <a:spcPts val="0"/>
              </a:spcAft>
              <a:buClrTx/>
              <a:buSzTx/>
              <a:buNone/>
            </a:pPr>
            <a:r>
              <a:rPr lang="en-US" sz="3200" dirty="0">
                <a:solidFill>
                  <a:schemeClr val="tx1">
                    <a:lumMod val="65000"/>
                    <a:lumOff val="35000"/>
                  </a:schemeClr>
                </a:solidFill>
              </a:rPr>
              <a:t>FastLane:</a:t>
            </a:r>
          </a:p>
        </p:txBody>
      </p:sp>
      <p:pic>
        <p:nvPicPr>
          <p:cNvPr id="9" name="Picture 4" descr="Border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525" y="-26709"/>
            <a:ext cx="9220200"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ounded Rectangle 9"/>
          <p:cNvSpPr/>
          <p:nvPr/>
        </p:nvSpPr>
        <p:spPr>
          <a:xfrm>
            <a:off x="1295400" y="533400"/>
            <a:ext cx="6858000" cy="990600"/>
          </a:xfrm>
          <a:prstGeom prst="roundRect">
            <a:avLst/>
          </a:prstGeom>
          <a:solidFill>
            <a:schemeClr val="tx2">
              <a:lumMod val="90000"/>
              <a:lumOff val="10000"/>
            </a:schemeClr>
          </a:solidFill>
          <a:ln>
            <a:noFill/>
          </a:ln>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1" name="Title 1"/>
          <p:cNvSpPr txBox="1">
            <a:spLocks/>
          </p:cNvSpPr>
          <p:nvPr/>
        </p:nvSpPr>
        <p:spPr>
          <a:xfrm>
            <a:off x="1371600" y="533400"/>
            <a:ext cx="6762751" cy="834932"/>
          </a:xfrm>
          <a:prstGeom prst="rect">
            <a:avLst/>
          </a:prstGeom>
        </p:spPr>
        <p:txBody>
          <a:bodyPr anchor="b"/>
          <a:lstStyle>
            <a:lvl1pPr algn="ctr" defTabSz="914400" rtl="0" eaLnBrk="1" latinLnBrk="0" hangingPunct="1">
              <a:spcBef>
                <a:spcPct val="0"/>
              </a:spcBef>
              <a:buNone/>
              <a:defRPr sz="4600" kern="1200">
                <a:solidFill>
                  <a:schemeClr val="accent1"/>
                </a:solidFill>
                <a:latin typeface="+mj-lt"/>
                <a:ea typeface="+mj-ea"/>
                <a:cs typeface="+mj-cs"/>
              </a:defRPr>
            </a:lvl1pPr>
          </a:lstStyle>
          <a:p>
            <a:pPr fontAlgn="base">
              <a:spcAft>
                <a:spcPct val="0"/>
              </a:spcAft>
              <a:defRPr/>
            </a:pPr>
            <a:r>
              <a:rPr lang="en-US" b="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latin typeface="Calibri" charset="0"/>
              </a:rPr>
              <a:t> Read First &amp; Read Often</a:t>
            </a: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99899" y="10587"/>
            <a:ext cx="964276" cy="1205345"/>
          </a:xfrm>
          <a:prstGeom prst="rect">
            <a:avLst/>
          </a:prstGeom>
          <a:effectLst>
            <a:outerShdw blurRad="50800" dist="38100" dir="2700000" algn="tl" rotWithShape="0">
              <a:prstClr val="black">
                <a:alpha val="70000"/>
              </a:prstClr>
            </a:outerShdw>
          </a:effectLst>
        </p:spPr>
      </p:pic>
      <p:pic>
        <p:nvPicPr>
          <p:cNvPr id="2" name="Picture 1"/>
          <p:cNvPicPr>
            <a:picLocks noChangeAspect="1"/>
          </p:cNvPicPr>
          <p:nvPr/>
        </p:nvPicPr>
        <p:blipFill>
          <a:blip r:embed="rId7"/>
          <a:stretch>
            <a:fillRect/>
          </a:stretch>
        </p:blipFill>
        <p:spPr>
          <a:xfrm>
            <a:off x="2530623" y="5220789"/>
            <a:ext cx="5451328" cy="1463040"/>
          </a:xfrm>
          <a:prstGeom prst="rect">
            <a:avLst/>
          </a:prstGeom>
        </p:spPr>
      </p:pic>
      <p:pic>
        <p:nvPicPr>
          <p:cNvPr id="3" name="Picture 2"/>
          <p:cNvPicPr>
            <a:picLocks noChangeAspect="1"/>
          </p:cNvPicPr>
          <p:nvPr/>
        </p:nvPicPr>
        <p:blipFill>
          <a:blip r:embed="rId8"/>
          <a:stretch>
            <a:fillRect/>
          </a:stretch>
        </p:blipFill>
        <p:spPr>
          <a:xfrm>
            <a:off x="-1" y="-26709"/>
            <a:ext cx="9210675" cy="6900506"/>
          </a:xfrm>
          <a:prstGeom prst="rect">
            <a:avLst/>
          </a:prstGeom>
        </p:spPr>
      </p:pic>
    </p:spTree>
    <p:extLst>
      <p:ext uri="{BB962C8B-B14F-4D97-AF65-F5344CB8AC3E}">
        <p14:creationId xmlns:p14="http://schemas.microsoft.com/office/powerpoint/2010/main" val="8224226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219200" y="381000"/>
            <a:ext cx="6762751" cy="834932"/>
          </a:xfrm>
          <a:prstGeom prst="rect">
            <a:avLst/>
          </a:prstGeom>
        </p:spPr>
        <p:txBody>
          <a:bodyPr anchor="b"/>
          <a:lstStyle>
            <a:lvl1pPr algn="ctr" defTabSz="914400" rtl="0" eaLnBrk="1" latinLnBrk="0" hangingPunct="1">
              <a:spcBef>
                <a:spcPct val="0"/>
              </a:spcBef>
              <a:buNone/>
              <a:defRPr sz="4600" kern="1200">
                <a:solidFill>
                  <a:schemeClr val="accent1"/>
                </a:solidFill>
                <a:latin typeface="+mj-lt"/>
                <a:ea typeface="+mj-ea"/>
                <a:cs typeface="+mj-cs"/>
              </a:defRPr>
            </a:lvl1pPr>
          </a:lstStyle>
          <a:p>
            <a:pPr fontAlgn="base">
              <a:spcAft>
                <a:spcPct val="0"/>
              </a:spcAft>
              <a:defRPr/>
            </a:pPr>
            <a:r>
              <a:rPr lang="en-US" b="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latin typeface="Calibri" charset="0"/>
              </a:rPr>
              <a:t> </a:t>
            </a:r>
          </a:p>
        </p:txBody>
      </p:sp>
      <p:sp>
        <p:nvSpPr>
          <p:cNvPr id="4103" name="Content Placeholder 5"/>
          <p:cNvSpPr>
            <a:spLocks noGrp="1"/>
          </p:cNvSpPr>
          <p:nvPr>
            <p:ph idx="1"/>
          </p:nvPr>
        </p:nvSpPr>
        <p:spPr>
          <a:xfrm>
            <a:off x="228600" y="1927504"/>
            <a:ext cx="8229600" cy="5410200"/>
          </a:xfrm>
        </p:spPr>
        <p:txBody>
          <a:bodyPr/>
          <a:lstStyle/>
          <a:p>
            <a:pPr marL="457200" lvl="0" indent="-228600" eaLnBrk="1" fontAlgn="auto" hangingPunct="1">
              <a:lnSpc>
                <a:spcPct val="115000"/>
              </a:lnSpc>
              <a:spcBef>
                <a:spcPts val="0"/>
              </a:spcBef>
              <a:spcAft>
                <a:spcPts val="1600"/>
              </a:spcAft>
              <a:buClr>
                <a:srgbClr val="666666"/>
              </a:buClr>
              <a:buSzPct val="100000"/>
              <a:buFont typeface="Proxima Nova"/>
              <a:buChar char="❏"/>
            </a:pPr>
            <a:r>
              <a:rPr lang="en" kern="0" dirty="0">
                <a:solidFill>
                  <a:srgbClr val="666666"/>
                </a:solidFill>
                <a:sym typeface="Proxima Nova"/>
              </a:rPr>
              <a:t> Who is </a:t>
            </a:r>
            <a:r>
              <a:rPr lang="en-US" kern="0" dirty="0">
                <a:solidFill>
                  <a:srgbClr val="666666"/>
                </a:solidFill>
                <a:sym typeface="Proxima Nova"/>
              </a:rPr>
              <a:t>y</a:t>
            </a:r>
            <a:r>
              <a:rPr lang="en" kern="0" dirty="0">
                <a:solidFill>
                  <a:srgbClr val="666666"/>
                </a:solidFill>
                <a:sym typeface="Proxima Nova"/>
              </a:rPr>
              <a:t>our SR</a:t>
            </a:r>
            <a:r>
              <a:rPr lang="en-US" kern="0" dirty="0">
                <a:solidFill>
                  <a:srgbClr val="666666"/>
                </a:solidFill>
                <a:sym typeface="Proxima Nova"/>
              </a:rPr>
              <a:t>O </a:t>
            </a:r>
            <a:r>
              <a:rPr lang="en" kern="0" dirty="0">
                <a:solidFill>
                  <a:srgbClr val="666666"/>
                </a:solidFill>
                <a:sym typeface="Proxima Nova"/>
              </a:rPr>
              <a:t>(Sponsored Research Officer)?</a:t>
            </a:r>
          </a:p>
          <a:p>
            <a:pPr marL="457200" lvl="0" indent="-228600" eaLnBrk="1" fontAlgn="auto" hangingPunct="1">
              <a:lnSpc>
                <a:spcPct val="115000"/>
              </a:lnSpc>
              <a:spcBef>
                <a:spcPts val="0"/>
              </a:spcBef>
              <a:spcAft>
                <a:spcPts val="1600"/>
              </a:spcAft>
              <a:buClr>
                <a:srgbClr val="666666"/>
              </a:buClr>
              <a:buSzPct val="100000"/>
              <a:buFont typeface="Proxima Nova"/>
              <a:buChar char="❏"/>
            </a:pPr>
            <a:r>
              <a:rPr lang="en" kern="0" dirty="0">
                <a:solidFill>
                  <a:srgbClr val="666666"/>
                </a:solidFill>
                <a:sym typeface="Proxima Nova"/>
              </a:rPr>
              <a:t> Register your institution within the Fast</a:t>
            </a:r>
            <a:r>
              <a:rPr lang="en-US" kern="0" dirty="0">
                <a:solidFill>
                  <a:srgbClr val="666666"/>
                </a:solidFill>
                <a:sym typeface="Proxima Nova"/>
              </a:rPr>
              <a:t>L</a:t>
            </a:r>
            <a:r>
              <a:rPr lang="en" kern="0" dirty="0">
                <a:solidFill>
                  <a:srgbClr val="666666"/>
                </a:solidFill>
                <a:sym typeface="Proxima Nova"/>
              </a:rPr>
              <a:t>ane System (</a:t>
            </a:r>
            <a:r>
              <a:rPr lang="en" b="1" kern="0" dirty="0">
                <a:solidFill>
                  <a:srgbClr val="666666"/>
                </a:solidFill>
                <a:sym typeface="Proxima Nova"/>
              </a:rPr>
              <a:t>Fast</a:t>
            </a:r>
            <a:r>
              <a:rPr lang="en-US" b="1" kern="0" dirty="0">
                <a:solidFill>
                  <a:srgbClr val="666666"/>
                </a:solidFill>
                <a:sym typeface="Proxima Nova"/>
              </a:rPr>
              <a:t>L</a:t>
            </a:r>
            <a:r>
              <a:rPr lang="en" b="1" kern="0" dirty="0">
                <a:solidFill>
                  <a:srgbClr val="666666"/>
                </a:solidFill>
                <a:sym typeface="Proxima Nova"/>
              </a:rPr>
              <a:t>ane ID</a:t>
            </a:r>
            <a:r>
              <a:rPr lang="en" kern="0" dirty="0">
                <a:solidFill>
                  <a:srgbClr val="666666"/>
                </a:solidFill>
                <a:sym typeface="Proxima Nova"/>
              </a:rPr>
              <a:t>)</a:t>
            </a:r>
          </a:p>
          <a:p>
            <a:pPr marL="457200" lvl="0" indent="-228600" eaLnBrk="1" fontAlgn="auto" hangingPunct="1">
              <a:lnSpc>
                <a:spcPct val="115000"/>
              </a:lnSpc>
              <a:spcBef>
                <a:spcPts val="0"/>
              </a:spcBef>
              <a:spcAft>
                <a:spcPts val="1600"/>
              </a:spcAft>
              <a:buClr>
                <a:srgbClr val="666666"/>
              </a:buClr>
              <a:buSzPct val="100000"/>
              <a:buFont typeface="Proxima Nova"/>
              <a:buChar char="❏"/>
            </a:pPr>
            <a:r>
              <a:rPr lang="en" kern="0" dirty="0">
                <a:solidFill>
                  <a:srgbClr val="666666"/>
                </a:solidFill>
                <a:sym typeface="Proxima Nova"/>
              </a:rPr>
              <a:t> Register all Principal Investigators, Co-Principal Investigators and Senior Personnel within Fast</a:t>
            </a:r>
            <a:r>
              <a:rPr lang="en-US" kern="0" dirty="0">
                <a:solidFill>
                  <a:srgbClr val="666666"/>
                </a:solidFill>
                <a:sym typeface="Proxima Nova"/>
              </a:rPr>
              <a:t>L</a:t>
            </a:r>
            <a:r>
              <a:rPr lang="en" kern="0" dirty="0">
                <a:solidFill>
                  <a:srgbClr val="666666"/>
                </a:solidFill>
                <a:sym typeface="Proxima Nova"/>
              </a:rPr>
              <a:t>ane</a:t>
            </a:r>
          </a:p>
          <a:p>
            <a:pPr marL="457200" lvl="0" indent="-228600" eaLnBrk="1" fontAlgn="auto" hangingPunct="1">
              <a:lnSpc>
                <a:spcPct val="115000"/>
              </a:lnSpc>
              <a:spcBef>
                <a:spcPts val="0"/>
              </a:spcBef>
              <a:spcAft>
                <a:spcPts val="1600"/>
              </a:spcAft>
              <a:buClr>
                <a:srgbClr val="666666"/>
              </a:buClr>
              <a:buSzPct val="100000"/>
              <a:buFont typeface="Proxima Nova"/>
              <a:buChar char="❏"/>
            </a:pPr>
            <a:r>
              <a:rPr lang="en" kern="0" dirty="0">
                <a:solidFill>
                  <a:srgbClr val="666666"/>
                </a:solidFill>
                <a:sym typeface="Proxima Nova"/>
              </a:rPr>
              <a:t> Items can be “parked” in Fast</a:t>
            </a:r>
            <a:r>
              <a:rPr lang="en-US" kern="0" dirty="0">
                <a:solidFill>
                  <a:srgbClr val="666666"/>
                </a:solidFill>
                <a:sym typeface="Proxima Nova"/>
              </a:rPr>
              <a:t>L</a:t>
            </a:r>
            <a:r>
              <a:rPr lang="en" kern="0" dirty="0">
                <a:solidFill>
                  <a:srgbClr val="666666"/>
                </a:solidFill>
                <a:sym typeface="Proxima Nova"/>
              </a:rPr>
              <a:t>ane! Nothing is FINAL until you click “submit”</a:t>
            </a:r>
          </a:p>
          <a:p>
            <a:pPr marL="0" lvl="0" indent="0" algn="ctr" eaLnBrk="1" fontAlgn="auto" hangingPunct="1">
              <a:lnSpc>
                <a:spcPct val="115000"/>
              </a:lnSpc>
              <a:spcBef>
                <a:spcPts val="0"/>
              </a:spcBef>
              <a:spcAft>
                <a:spcPts val="1600"/>
              </a:spcAft>
              <a:buClr>
                <a:srgbClr val="666666"/>
              </a:buClr>
              <a:buSzPct val="100000"/>
              <a:buNone/>
            </a:pPr>
            <a:r>
              <a:rPr lang="en" kern="0" dirty="0">
                <a:solidFill>
                  <a:srgbClr val="FF5722"/>
                </a:solidFill>
                <a:sym typeface="Proxima Nova"/>
              </a:rPr>
              <a:t>Get started </a:t>
            </a:r>
            <a:r>
              <a:rPr lang="en" b="1" i="1" kern="0" dirty="0">
                <a:solidFill>
                  <a:srgbClr val="FF5722"/>
                </a:solidFill>
                <a:sym typeface="Proxima Nova"/>
              </a:rPr>
              <a:t>SOONER</a:t>
            </a:r>
            <a:r>
              <a:rPr lang="en" kern="0" dirty="0">
                <a:solidFill>
                  <a:srgbClr val="FF5722"/>
                </a:solidFill>
                <a:sym typeface="Proxima Nova"/>
              </a:rPr>
              <a:t> rather than </a:t>
            </a:r>
            <a:r>
              <a:rPr lang="en" i="1" kern="0" dirty="0">
                <a:solidFill>
                  <a:srgbClr val="FF5722"/>
                </a:solidFill>
                <a:sym typeface="Proxima Nova"/>
              </a:rPr>
              <a:t>later!</a:t>
            </a:r>
          </a:p>
          <a:p>
            <a:pPr marL="0" lvl="0" indent="0" eaLnBrk="1" fontAlgn="auto" hangingPunct="1">
              <a:spcBef>
                <a:spcPts val="0"/>
              </a:spcBef>
              <a:spcAft>
                <a:spcPts val="0"/>
              </a:spcAft>
              <a:buClrTx/>
              <a:buSzTx/>
              <a:buNone/>
            </a:pPr>
            <a:endParaRPr lang="en-US" sz="1400" dirty="0">
              <a:solidFill>
                <a:srgbClr val="292934"/>
              </a:solidFill>
              <a:latin typeface="Cambria" panose="02040503050406030204" pitchFamily="18" charset="0"/>
            </a:endParaRPr>
          </a:p>
        </p:txBody>
      </p:sp>
      <p:pic>
        <p:nvPicPr>
          <p:cNvPr id="6" name="Picture 4" descr="Border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25" y="-26709"/>
            <a:ext cx="9220200"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a:xfrm>
            <a:off x="1295400" y="533400"/>
            <a:ext cx="6858000" cy="990600"/>
          </a:xfrm>
          <a:prstGeom prst="roundRect">
            <a:avLst/>
          </a:prstGeom>
          <a:solidFill>
            <a:schemeClr val="tx2">
              <a:lumMod val="90000"/>
              <a:lumOff val="10000"/>
            </a:schemeClr>
          </a:solidFill>
          <a:ln>
            <a:noFill/>
          </a:ln>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9" name="Title 1"/>
          <p:cNvSpPr txBox="1">
            <a:spLocks/>
          </p:cNvSpPr>
          <p:nvPr/>
        </p:nvSpPr>
        <p:spPr>
          <a:xfrm>
            <a:off x="1371600" y="533400"/>
            <a:ext cx="6762751" cy="834932"/>
          </a:xfrm>
          <a:prstGeom prst="rect">
            <a:avLst/>
          </a:prstGeom>
        </p:spPr>
        <p:txBody>
          <a:bodyPr anchor="b"/>
          <a:lstStyle>
            <a:lvl1pPr algn="ctr" defTabSz="914400" rtl="0" eaLnBrk="1" latinLnBrk="0" hangingPunct="1">
              <a:spcBef>
                <a:spcPct val="0"/>
              </a:spcBef>
              <a:buNone/>
              <a:defRPr sz="4600" kern="1200">
                <a:solidFill>
                  <a:schemeClr val="accent1"/>
                </a:solidFill>
                <a:latin typeface="+mj-lt"/>
                <a:ea typeface="+mj-ea"/>
                <a:cs typeface="+mj-cs"/>
              </a:defRPr>
            </a:lvl1pPr>
          </a:lstStyle>
          <a:p>
            <a:pPr fontAlgn="base">
              <a:spcAft>
                <a:spcPct val="0"/>
              </a:spcAft>
              <a:defRPr/>
            </a:pPr>
            <a:r>
              <a:rPr lang="en-US" b="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latin typeface="Calibri" charset="0"/>
              </a:rPr>
              <a:t> </a:t>
            </a:r>
            <a:r>
              <a:rPr lang="en-US" sz="3600" b="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latin typeface="Calibri" charset="0"/>
              </a:rPr>
              <a:t>Before you Think about Forms…</a:t>
            </a:r>
          </a:p>
        </p:txBody>
      </p:sp>
      <p:pic>
        <p:nvPicPr>
          <p:cNvPr id="2" name="Picture 1"/>
          <p:cNvPicPr>
            <a:picLocks noChangeAspect="1"/>
          </p:cNvPicPr>
          <p:nvPr/>
        </p:nvPicPr>
        <p:blipFill>
          <a:blip r:embed="rId3"/>
          <a:stretch>
            <a:fillRect/>
          </a:stretch>
        </p:blipFill>
        <p:spPr>
          <a:xfrm>
            <a:off x="-1" y="0"/>
            <a:ext cx="9203961" cy="6921396"/>
          </a:xfrm>
          <a:prstGeom prst="rect">
            <a:avLst/>
          </a:prstGeom>
        </p:spPr>
      </p:pic>
    </p:spTree>
    <p:extLst>
      <p:ext uri="{BB962C8B-B14F-4D97-AF65-F5344CB8AC3E}">
        <p14:creationId xmlns:p14="http://schemas.microsoft.com/office/powerpoint/2010/main" val="18943717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Border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25413"/>
            <a:ext cx="9144000" cy="923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a:xfrm>
            <a:off x="1219200" y="381000"/>
            <a:ext cx="6762751" cy="834932"/>
          </a:xfrm>
          <a:prstGeom prst="rect">
            <a:avLst/>
          </a:prstGeom>
        </p:spPr>
        <p:txBody>
          <a:bodyPr anchor="b"/>
          <a:lstStyle>
            <a:lvl1pPr algn="ctr" defTabSz="914400" rtl="0" eaLnBrk="1" latinLnBrk="0" hangingPunct="1">
              <a:spcBef>
                <a:spcPct val="0"/>
              </a:spcBef>
              <a:buNone/>
              <a:defRPr sz="4600" kern="1200">
                <a:solidFill>
                  <a:schemeClr val="accent1"/>
                </a:solidFill>
                <a:latin typeface="+mj-lt"/>
                <a:ea typeface="+mj-ea"/>
                <a:cs typeface="+mj-cs"/>
              </a:defRPr>
            </a:lvl1pPr>
          </a:lstStyle>
          <a:p>
            <a:pPr fontAlgn="base">
              <a:spcAft>
                <a:spcPct val="0"/>
              </a:spcAft>
              <a:defRPr/>
            </a:pPr>
            <a:r>
              <a:rPr lang="en-US" b="1" dirty="0">
                <a:ln w="17780" cmpd="sng">
                  <a:solidFill>
                    <a:srgbClr val="2C7C9F">
                      <a:tint val="3000"/>
                    </a:srgbClr>
                  </a:solidFill>
                  <a:prstDash val="solid"/>
                  <a:miter lim="800000"/>
                </a:ln>
                <a:gradFill>
                  <a:gsLst>
                    <a:gs pos="10000">
                      <a:srgbClr val="2C7C9F">
                        <a:tint val="63000"/>
                        <a:sat val="105000"/>
                      </a:srgbClr>
                    </a:gs>
                    <a:gs pos="90000">
                      <a:srgbClr val="2C7C9F">
                        <a:shade val="50000"/>
                        <a:satMod val="100000"/>
                      </a:srgbClr>
                    </a:gs>
                  </a:gsLst>
                  <a:lin ang="5400000"/>
                </a:gradFill>
                <a:effectLst>
                  <a:outerShdw blurRad="55000" dist="50800" dir="5400000" algn="tl">
                    <a:srgbClr val="000000">
                      <a:alpha val="33000"/>
                    </a:srgbClr>
                  </a:outerShdw>
                </a:effectLst>
                <a:latin typeface="Calibri" charset="0"/>
              </a:rPr>
              <a:t> </a:t>
            </a:r>
          </a:p>
        </p:txBody>
      </p:sp>
      <p:sp>
        <p:nvSpPr>
          <p:cNvPr id="4103" name="Content Placeholder 5"/>
          <p:cNvSpPr>
            <a:spLocks noGrp="1"/>
          </p:cNvSpPr>
          <p:nvPr>
            <p:ph idx="1"/>
          </p:nvPr>
        </p:nvSpPr>
        <p:spPr>
          <a:xfrm>
            <a:off x="682052" y="914400"/>
            <a:ext cx="8229600" cy="5715000"/>
          </a:xfrm>
        </p:spPr>
        <p:txBody>
          <a:bodyPr/>
          <a:lstStyle/>
          <a:p>
            <a:pPr marL="0" lvl="0" indent="0" algn="ctr" eaLnBrk="1" fontAlgn="auto" hangingPunct="1">
              <a:spcBef>
                <a:spcPts val="0"/>
              </a:spcBef>
              <a:spcAft>
                <a:spcPts val="0"/>
              </a:spcAft>
              <a:buClrTx/>
              <a:buSzTx/>
              <a:buNone/>
            </a:pPr>
            <a:r>
              <a:rPr lang="en-US" sz="3200" dirty="0">
                <a:solidFill>
                  <a:schemeClr val="accent1"/>
                </a:solidFill>
              </a:rPr>
              <a:t>Real Deal Tips and Tricks</a:t>
            </a:r>
          </a:p>
          <a:p>
            <a:pPr marL="0" lvl="0" indent="0" eaLnBrk="1" fontAlgn="auto" hangingPunct="1">
              <a:spcBef>
                <a:spcPts val="0"/>
              </a:spcBef>
              <a:spcAft>
                <a:spcPts val="0"/>
              </a:spcAft>
              <a:buClrTx/>
              <a:buSzTx/>
              <a:buNone/>
            </a:pPr>
            <a:endParaRPr lang="en-US" dirty="0">
              <a:solidFill>
                <a:schemeClr val="tx1"/>
              </a:solidFill>
            </a:endParaRPr>
          </a:p>
          <a:p>
            <a:pPr marL="0" lvl="0" indent="0" eaLnBrk="1" fontAlgn="auto" hangingPunct="1">
              <a:spcBef>
                <a:spcPts val="0"/>
              </a:spcBef>
              <a:spcAft>
                <a:spcPts val="0"/>
              </a:spcAft>
              <a:buClrTx/>
              <a:buSzTx/>
              <a:buNone/>
            </a:pPr>
            <a:r>
              <a:rPr lang="en-US" dirty="0">
                <a:solidFill>
                  <a:schemeClr val="tx1">
                    <a:lumMod val="65000"/>
                    <a:lumOff val="35000"/>
                  </a:schemeClr>
                </a:solidFill>
                <a:latin typeface="+mj-lt"/>
              </a:rPr>
              <a:t>Throughout the webinar you will see this icon:</a:t>
            </a:r>
          </a:p>
          <a:p>
            <a:pPr marL="0" lvl="0" indent="0" eaLnBrk="1" fontAlgn="auto" hangingPunct="1">
              <a:spcBef>
                <a:spcPts val="0"/>
              </a:spcBef>
              <a:spcAft>
                <a:spcPts val="0"/>
              </a:spcAft>
              <a:buClrTx/>
              <a:buSzTx/>
              <a:buNone/>
            </a:pPr>
            <a:endParaRPr lang="en-US" sz="1400" dirty="0">
              <a:solidFill>
                <a:schemeClr val="tx1">
                  <a:lumMod val="65000"/>
                  <a:lumOff val="35000"/>
                </a:schemeClr>
              </a:solidFill>
              <a:latin typeface="Cambria" panose="02040503050406030204" pitchFamily="18" charset="0"/>
            </a:endParaRPr>
          </a:p>
        </p:txBody>
      </p:sp>
      <p:sp>
        <p:nvSpPr>
          <p:cNvPr id="2" name="TextBox 1"/>
          <p:cNvSpPr txBox="1"/>
          <p:nvPr/>
        </p:nvSpPr>
        <p:spPr>
          <a:xfrm>
            <a:off x="762000" y="4762981"/>
            <a:ext cx="8458200" cy="1107996"/>
          </a:xfrm>
          <a:prstGeom prst="rect">
            <a:avLst/>
          </a:prstGeom>
          <a:noFill/>
        </p:spPr>
        <p:txBody>
          <a:bodyPr wrap="square" rtlCol="0">
            <a:spAutoFit/>
          </a:bodyPr>
          <a:lstStyle/>
          <a:p>
            <a:endParaRPr lang="en-US" dirty="0">
              <a:solidFill>
                <a:schemeClr val="accent1">
                  <a:lumMod val="75000"/>
                </a:schemeClr>
              </a:solidFill>
            </a:endParaRPr>
          </a:p>
          <a:p>
            <a:r>
              <a:rPr lang="en-US" sz="2400" dirty="0">
                <a:solidFill>
                  <a:schemeClr val="accent1">
                    <a:lumMod val="75000"/>
                  </a:schemeClr>
                </a:solidFill>
              </a:rPr>
              <a:t>These TIPS and TRICKS come from the Mentor-Connect Team (not NSF) to promote your success</a:t>
            </a:r>
            <a:endParaRPr lang="en-US" dirty="0">
              <a:solidFill>
                <a:schemeClr val="accent1">
                  <a:lumMod val="75000"/>
                </a:schemeClr>
              </a:solidFill>
            </a:endParaRPr>
          </a:p>
        </p:txBody>
      </p:sp>
      <p:pic>
        <p:nvPicPr>
          <p:cNvPr id="8" name="Shape 122"/>
          <p:cNvPicPr preferRelativeResize="0"/>
          <p:nvPr/>
        </p:nvPicPr>
        <p:blipFill>
          <a:blip r:embed="rId4">
            <a:alphaModFix/>
            <a:duotone>
              <a:schemeClr val="accent1">
                <a:shade val="45000"/>
                <a:satMod val="135000"/>
              </a:schemeClr>
              <a:prstClr val="white"/>
            </a:duotone>
          </a:blip>
          <a:stretch>
            <a:fillRect/>
          </a:stretch>
        </p:blipFill>
        <p:spPr>
          <a:xfrm>
            <a:off x="3276600" y="2438400"/>
            <a:ext cx="2259900" cy="2291924"/>
          </a:xfrm>
          <a:prstGeom prst="rect">
            <a:avLst/>
          </a:prstGeom>
          <a:noFill/>
          <a:ln>
            <a:noFill/>
          </a:ln>
        </p:spPr>
      </p:pic>
      <p:pic>
        <p:nvPicPr>
          <p:cNvPr id="3" name="Picture 2"/>
          <p:cNvPicPr>
            <a:picLocks noChangeAspect="1"/>
          </p:cNvPicPr>
          <p:nvPr/>
        </p:nvPicPr>
        <p:blipFill>
          <a:blip r:embed="rId5"/>
          <a:stretch>
            <a:fillRect/>
          </a:stretch>
        </p:blipFill>
        <p:spPr>
          <a:xfrm>
            <a:off x="0" y="-125413"/>
            <a:ext cx="9144000" cy="7023434"/>
          </a:xfrm>
          <a:prstGeom prst="rect">
            <a:avLst/>
          </a:prstGeom>
        </p:spPr>
      </p:pic>
    </p:spTree>
    <p:extLst>
      <p:ext uri="{BB962C8B-B14F-4D97-AF65-F5344CB8AC3E}">
        <p14:creationId xmlns:p14="http://schemas.microsoft.com/office/powerpoint/2010/main" val="213815661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Advantage">
      <a:majorFont>
        <a:latin typeface="Rockwell"/>
        <a:ea typeface=""/>
        <a:cs typeface=""/>
        <a:font script="Jpan" typeface="ＭＳ ゴシック"/>
        <a:font script="Hans" typeface="宋体"/>
        <a:font script="Hant" typeface="新細明體"/>
      </a:majorFont>
      <a:minorFont>
        <a:latin typeface="Rockwell"/>
        <a:ea typeface=""/>
        <a:cs typeface=""/>
        <a:font script="Jpan" typeface="ＭＳ 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Advantage">
      <a:majorFont>
        <a:latin typeface="Rockwell"/>
        <a:ea typeface=""/>
        <a:cs typeface=""/>
        <a:font script="Jpan" typeface="ＭＳ ゴシック"/>
        <a:font script="Hans" typeface="宋体"/>
        <a:font script="Hant" typeface="新細明體"/>
      </a:majorFont>
      <a:minorFont>
        <a:latin typeface="Rockwell"/>
        <a:ea typeface=""/>
        <a:cs typeface=""/>
        <a:font script="Jpan" typeface="ＭＳ 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5_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21173</TotalTime>
  <Words>1497</Words>
  <Application>Microsoft Office PowerPoint</Application>
  <PresentationFormat>On-screen Show (4:3)</PresentationFormat>
  <Paragraphs>262</Paragraphs>
  <Slides>51</Slides>
  <Notes>15</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51</vt:i4>
      </vt:variant>
    </vt:vector>
  </HeadingPairs>
  <TitlesOfParts>
    <vt:vector size="65" baseType="lpstr">
      <vt:lpstr>ＭＳ Ｐゴシック</vt:lpstr>
      <vt:lpstr>Alfa Slab One</vt:lpstr>
      <vt:lpstr>Arial</vt:lpstr>
      <vt:lpstr>Calibri</vt:lpstr>
      <vt:lpstr>Cambria</vt:lpstr>
      <vt:lpstr>Montserrat Light</vt:lpstr>
      <vt:lpstr>Proxima Nova</vt:lpstr>
      <vt:lpstr>Rockwell</vt:lpstr>
      <vt:lpstr>Times New Roman</vt:lpstr>
      <vt:lpstr>Wingdings</vt:lpstr>
      <vt:lpstr>Wingdings 2</vt:lpstr>
      <vt:lpstr>Breeze</vt:lpstr>
      <vt:lpstr>1_Breeze</vt:lpstr>
      <vt:lpstr>5_Breeze</vt:lpstr>
      <vt:lpstr> Mentor-Connect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Project Resources</vt:lpstr>
      <vt:lpstr>Connect with Mentor-Connect</vt:lpstr>
      <vt:lpstr>Evaluation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NSF Forms</dc:title>
  <dc:creator>manjari</dc:creator>
  <cp:keywords>(2)</cp:keywords>
  <cp:lastModifiedBy>Tynisha Ferguson</cp:lastModifiedBy>
  <cp:revision>358</cp:revision>
  <cp:lastPrinted>2020-05-05T15:04:46Z</cp:lastPrinted>
  <dcterms:created xsi:type="dcterms:W3CDTF">2013-03-07T00:09:20Z</dcterms:created>
  <dcterms:modified xsi:type="dcterms:W3CDTF">2020-05-08T17:48:13Z</dcterms:modified>
</cp:coreProperties>
</file>