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sldIdLst>
    <p:sldId id="257" r:id="rId2"/>
    <p:sldId id="256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120" y="-2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18" charset="0"/>
              <a:ea typeface="+mn-ea"/>
            </a:endParaRPr>
          </a:p>
        </p:txBody>
      </p:sp>
      <p:sp>
        <p:nvSpPr>
          <p:cNvPr id="5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>
              <a:gd name="T0" fmla="*/ 0 w 3625"/>
              <a:gd name="T1" fmla="*/ 2366963 h 1492"/>
              <a:gd name="T2" fmla="*/ 0 w 3625"/>
              <a:gd name="T3" fmla="*/ 0 h 1492"/>
              <a:gd name="T4" fmla="*/ 271463 w 3625"/>
              <a:gd name="T5" fmla="*/ 4763 h 1492"/>
              <a:gd name="T6" fmla="*/ 563563 w 3625"/>
              <a:gd name="T7" fmla="*/ 14288 h 1492"/>
              <a:gd name="T8" fmla="*/ 792163 w 3625"/>
              <a:gd name="T9" fmla="*/ 33338 h 1492"/>
              <a:gd name="T10" fmla="*/ 1031875 w 3625"/>
              <a:gd name="T11" fmla="*/ 57150 h 1492"/>
              <a:gd name="T12" fmla="*/ 1284288 w 3625"/>
              <a:gd name="T13" fmla="*/ 85725 h 1492"/>
              <a:gd name="T14" fmla="*/ 1519238 w 3625"/>
              <a:gd name="T15" fmla="*/ 123825 h 1492"/>
              <a:gd name="T16" fmla="*/ 1776413 w 3625"/>
              <a:gd name="T17" fmla="*/ 166688 h 1492"/>
              <a:gd name="T18" fmla="*/ 2001838 w 3625"/>
              <a:gd name="T19" fmla="*/ 211138 h 1492"/>
              <a:gd name="T20" fmla="*/ 2287588 w 3625"/>
              <a:gd name="T21" fmla="*/ 277813 h 1492"/>
              <a:gd name="T22" fmla="*/ 2536825 w 3625"/>
              <a:gd name="T23" fmla="*/ 344488 h 1492"/>
              <a:gd name="T24" fmla="*/ 2798763 w 3625"/>
              <a:gd name="T25" fmla="*/ 427038 h 1492"/>
              <a:gd name="T26" fmla="*/ 2995613 w 3625"/>
              <a:gd name="T27" fmla="*/ 488950 h 1492"/>
              <a:gd name="T28" fmla="*/ 3309938 w 3625"/>
              <a:gd name="T29" fmla="*/ 609600 h 1492"/>
              <a:gd name="T30" fmla="*/ 3540125 w 3625"/>
              <a:gd name="T31" fmla="*/ 704850 h 1492"/>
              <a:gd name="T32" fmla="*/ 3898900 w 3625"/>
              <a:gd name="T33" fmla="*/ 868363 h 1492"/>
              <a:gd name="T34" fmla="*/ 4232275 w 3625"/>
              <a:gd name="T35" fmla="*/ 1050925 h 1492"/>
              <a:gd name="T36" fmla="*/ 4538663 w 3625"/>
              <a:gd name="T37" fmla="*/ 1247775 h 1492"/>
              <a:gd name="T38" fmla="*/ 4835525 w 3625"/>
              <a:gd name="T39" fmla="*/ 1460500 h 1492"/>
              <a:gd name="T40" fmla="*/ 5068888 w 3625"/>
              <a:gd name="T41" fmla="*/ 1647825 h 1492"/>
              <a:gd name="T42" fmla="*/ 5289550 w 3625"/>
              <a:gd name="T43" fmla="*/ 1854200 h 1492"/>
              <a:gd name="T44" fmla="*/ 5461000 w 3625"/>
              <a:gd name="T45" fmla="*/ 2032000 h 1492"/>
              <a:gd name="T46" fmla="*/ 5594350 w 3625"/>
              <a:gd name="T47" fmla="*/ 2190750 h 1492"/>
              <a:gd name="T48" fmla="*/ 5753100 w 3625"/>
              <a:gd name="T49" fmla="*/ 2366963 h 1492"/>
              <a:gd name="T50" fmla="*/ 5727700 w 3625"/>
              <a:gd name="T51" fmla="*/ 2366963 h 1492"/>
              <a:gd name="T52" fmla="*/ 0 w 3625"/>
              <a:gd name="T53" fmla="*/ 2366963 h 149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>
              <a:gd name="T0" fmla="*/ 4314825 w 5143"/>
              <a:gd name="T1" fmla="*/ 642938 h 1902"/>
              <a:gd name="T2" fmla="*/ 3914775 w 5143"/>
              <a:gd name="T3" fmla="*/ 528638 h 1902"/>
              <a:gd name="T4" fmla="*/ 3495675 w 5143"/>
              <a:gd name="T5" fmla="*/ 414338 h 1902"/>
              <a:gd name="T6" fmla="*/ 3062288 w 5143"/>
              <a:gd name="T7" fmla="*/ 314325 h 1902"/>
              <a:gd name="T8" fmla="*/ 2690813 w 5143"/>
              <a:gd name="T9" fmla="*/ 242888 h 1902"/>
              <a:gd name="T10" fmla="*/ 2276475 w 5143"/>
              <a:gd name="T11" fmla="*/ 176213 h 1902"/>
              <a:gd name="T12" fmla="*/ 1885950 w 5143"/>
              <a:gd name="T13" fmla="*/ 119063 h 1902"/>
              <a:gd name="T14" fmla="*/ 1519238 w 5143"/>
              <a:gd name="T15" fmla="*/ 76200 h 1902"/>
              <a:gd name="T16" fmla="*/ 1185863 w 5143"/>
              <a:gd name="T17" fmla="*/ 47625 h 1902"/>
              <a:gd name="T18" fmla="*/ 795338 w 5143"/>
              <a:gd name="T19" fmla="*/ 23813 h 1902"/>
              <a:gd name="T20" fmla="*/ 390525 w 5143"/>
              <a:gd name="T21" fmla="*/ 4763 h 1902"/>
              <a:gd name="T22" fmla="*/ 0 w 5143"/>
              <a:gd name="T23" fmla="*/ 0 h 1902"/>
              <a:gd name="T24" fmla="*/ 0 w 5143"/>
              <a:gd name="T25" fmla="*/ 436563 h 1902"/>
              <a:gd name="T26" fmla="*/ 0 w 5143"/>
              <a:gd name="T27" fmla="*/ 547688 h 1902"/>
              <a:gd name="T28" fmla="*/ 0 w 5143"/>
              <a:gd name="T29" fmla="*/ 436563 h 1902"/>
              <a:gd name="T30" fmla="*/ 0 w 5143"/>
              <a:gd name="T31" fmla="*/ 542925 h 1902"/>
              <a:gd name="T32" fmla="*/ 538163 w 5143"/>
              <a:gd name="T33" fmla="*/ 557213 h 1902"/>
              <a:gd name="T34" fmla="*/ 962025 w 5143"/>
              <a:gd name="T35" fmla="*/ 590550 h 1902"/>
              <a:gd name="T36" fmla="*/ 1352550 w 5143"/>
              <a:gd name="T37" fmla="*/ 633413 h 1902"/>
              <a:gd name="T38" fmla="*/ 1695450 w 5143"/>
              <a:gd name="T39" fmla="*/ 690563 h 1902"/>
              <a:gd name="T40" fmla="*/ 2024063 w 5143"/>
              <a:gd name="T41" fmla="*/ 752475 h 1902"/>
              <a:gd name="T42" fmla="*/ 2452688 w 5143"/>
              <a:gd name="T43" fmla="*/ 857250 h 1902"/>
              <a:gd name="T44" fmla="*/ 2795588 w 5143"/>
              <a:gd name="T45" fmla="*/ 957263 h 1902"/>
              <a:gd name="T46" fmla="*/ 3128963 w 5143"/>
              <a:gd name="T47" fmla="*/ 1076325 h 1902"/>
              <a:gd name="T48" fmla="*/ 3438525 w 5143"/>
              <a:gd name="T49" fmla="*/ 1185863 h 1902"/>
              <a:gd name="T50" fmla="*/ 3805238 w 5143"/>
              <a:gd name="T51" fmla="*/ 1352550 h 1902"/>
              <a:gd name="T52" fmla="*/ 4148138 w 5143"/>
              <a:gd name="T53" fmla="*/ 1524000 h 1902"/>
              <a:gd name="T54" fmla="*/ 4495800 w 5143"/>
              <a:gd name="T55" fmla="*/ 1738313 h 1902"/>
              <a:gd name="T56" fmla="*/ 4781550 w 5143"/>
              <a:gd name="T57" fmla="*/ 1924050 h 1902"/>
              <a:gd name="T58" fmla="*/ 5057775 w 5143"/>
              <a:gd name="T59" fmla="*/ 2138363 h 1902"/>
              <a:gd name="T60" fmla="*/ 5319713 w 5143"/>
              <a:gd name="T61" fmla="*/ 2376488 h 1902"/>
              <a:gd name="T62" fmla="*/ 5524500 w 5143"/>
              <a:gd name="T63" fmla="*/ 2586038 h 1902"/>
              <a:gd name="T64" fmla="*/ 5734050 w 5143"/>
              <a:gd name="T65" fmla="*/ 2833688 h 1902"/>
              <a:gd name="T66" fmla="*/ 5872163 w 5143"/>
              <a:gd name="T67" fmla="*/ 3017838 h 1902"/>
              <a:gd name="T68" fmla="*/ 8162925 w 5143"/>
              <a:gd name="T69" fmla="*/ 3017838 h 1902"/>
              <a:gd name="T70" fmla="*/ 8058150 w 5143"/>
              <a:gd name="T71" fmla="*/ 2900363 h 1902"/>
              <a:gd name="T72" fmla="*/ 7886700 w 5143"/>
              <a:gd name="T73" fmla="*/ 2709863 h 1902"/>
              <a:gd name="T74" fmla="*/ 7615238 w 5143"/>
              <a:gd name="T75" fmla="*/ 2443163 h 1902"/>
              <a:gd name="T76" fmla="*/ 7329488 w 5143"/>
              <a:gd name="T77" fmla="*/ 2195513 h 1902"/>
              <a:gd name="T78" fmla="*/ 7000875 w 5143"/>
              <a:gd name="T79" fmla="*/ 1938338 h 1902"/>
              <a:gd name="T80" fmla="*/ 6643688 w 5143"/>
              <a:gd name="T81" fmla="*/ 1700213 h 1902"/>
              <a:gd name="T82" fmla="*/ 6286500 w 5143"/>
              <a:gd name="T83" fmla="*/ 1490663 h 1902"/>
              <a:gd name="T84" fmla="*/ 5886450 w 5143"/>
              <a:gd name="T85" fmla="*/ 1271588 h 1902"/>
              <a:gd name="T86" fmla="*/ 5543550 w 5143"/>
              <a:gd name="T87" fmla="*/ 1114425 h 1902"/>
              <a:gd name="T88" fmla="*/ 5129213 w 5143"/>
              <a:gd name="T89" fmla="*/ 933450 h 1902"/>
              <a:gd name="T90" fmla="*/ 4705350 w 5143"/>
              <a:gd name="T91" fmla="*/ 776288 h 1902"/>
              <a:gd name="T92" fmla="*/ 4314825 w 5143"/>
              <a:gd name="T93" fmla="*/ 642938 h 190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>
              <a:gd name="T0" fmla="*/ 0 w 5760"/>
              <a:gd name="T1" fmla="*/ 0 h 2325"/>
              <a:gd name="T2" fmla="*/ 0 w 5760"/>
              <a:gd name="T3" fmla="*/ 538163 h 2325"/>
              <a:gd name="T4" fmla="*/ 885825 w 5760"/>
              <a:gd name="T5" fmla="*/ 566738 h 2325"/>
              <a:gd name="T6" fmla="*/ 1281113 w 5760"/>
              <a:gd name="T7" fmla="*/ 595313 h 2325"/>
              <a:gd name="T8" fmla="*/ 1676400 w 5760"/>
              <a:gd name="T9" fmla="*/ 633413 h 2325"/>
              <a:gd name="T10" fmla="*/ 2019300 w 5760"/>
              <a:gd name="T11" fmla="*/ 676275 h 2325"/>
              <a:gd name="T12" fmla="*/ 2443163 w 5760"/>
              <a:gd name="T13" fmla="*/ 738188 h 2325"/>
              <a:gd name="T14" fmla="*/ 2843213 w 5760"/>
              <a:gd name="T15" fmla="*/ 809625 h 2325"/>
              <a:gd name="T16" fmla="*/ 3295650 w 5760"/>
              <a:gd name="T17" fmla="*/ 904875 h 2325"/>
              <a:gd name="T18" fmla="*/ 3705225 w 5760"/>
              <a:gd name="T19" fmla="*/ 1000125 h 2325"/>
              <a:gd name="T20" fmla="*/ 4038600 w 5760"/>
              <a:gd name="T21" fmla="*/ 1090613 h 2325"/>
              <a:gd name="T22" fmla="*/ 4405313 w 5760"/>
              <a:gd name="T23" fmla="*/ 1204913 h 2325"/>
              <a:gd name="T24" fmla="*/ 4767263 w 5760"/>
              <a:gd name="T25" fmla="*/ 1328738 h 2325"/>
              <a:gd name="T26" fmla="*/ 5129213 w 5760"/>
              <a:gd name="T27" fmla="*/ 1466850 h 2325"/>
              <a:gd name="T28" fmla="*/ 5457825 w 5760"/>
              <a:gd name="T29" fmla="*/ 1595438 h 2325"/>
              <a:gd name="T30" fmla="*/ 5815013 w 5760"/>
              <a:gd name="T31" fmla="*/ 1762125 h 2325"/>
              <a:gd name="T32" fmla="*/ 6196013 w 5760"/>
              <a:gd name="T33" fmla="*/ 1957388 h 2325"/>
              <a:gd name="T34" fmla="*/ 6586538 w 5760"/>
              <a:gd name="T35" fmla="*/ 2181225 h 2325"/>
              <a:gd name="T36" fmla="*/ 6910388 w 5760"/>
              <a:gd name="T37" fmla="*/ 2390775 h 2325"/>
              <a:gd name="T38" fmla="*/ 7129463 w 5760"/>
              <a:gd name="T39" fmla="*/ 2543175 h 2325"/>
              <a:gd name="T40" fmla="*/ 7410450 w 5760"/>
              <a:gd name="T41" fmla="*/ 2762250 h 2325"/>
              <a:gd name="T42" fmla="*/ 7658100 w 5760"/>
              <a:gd name="T43" fmla="*/ 2976563 h 2325"/>
              <a:gd name="T44" fmla="*/ 7886700 w 5760"/>
              <a:gd name="T45" fmla="*/ 3200400 h 2325"/>
              <a:gd name="T46" fmla="*/ 8096250 w 5760"/>
              <a:gd name="T47" fmla="*/ 3419475 h 2325"/>
              <a:gd name="T48" fmla="*/ 8315325 w 5760"/>
              <a:gd name="T49" fmla="*/ 3689350 h 2325"/>
              <a:gd name="T50" fmla="*/ 9142413 w 5760"/>
              <a:gd name="T51" fmla="*/ 3689350 h 2325"/>
              <a:gd name="T52" fmla="*/ 9142413 w 5760"/>
              <a:gd name="T53" fmla="*/ 1976438 h 2325"/>
              <a:gd name="T54" fmla="*/ 8858250 w 5760"/>
              <a:gd name="T55" fmla="*/ 1776413 h 2325"/>
              <a:gd name="T56" fmla="*/ 8572500 w 5760"/>
              <a:gd name="T57" fmla="*/ 1619250 h 2325"/>
              <a:gd name="T58" fmla="*/ 8262938 w 5760"/>
              <a:gd name="T59" fmla="*/ 1457325 h 2325"/>
              <a:gd name="T60" fmla="*/ 7986713 w 5760"/>
              <a:gd name="T61" fmla="*/ 1328738 h 2325"/>
              <a:gd name="T62" fmla="*/ 7724775 w 5760"/>
              <a:gd name="T63" fmla="*/ 1223963 h 2325"/>
              <a:gd name="T64" fmla="*/ 7477125 w 5760"/>
              <a:gd name="T65" fmla="*/ 1128713 h 2325"/>
              <a:gd name="T66" fmla="*/ 7215188 w 5760"/>
              <a:gd name="T67" fmla="*/ 1033463 h 2325"/>
              <a:gd name="T68" fmla="*/ 6962775 w 5760"/>
              <a:gd name="T69" fmla="*/ 952500 h 2325"/>
              <a:gd name="T70" fmla="*/ 6743700 w 5760"/>
              <a:gd name="T71" fmla="*/ 876300 h 2325"/>
              <a:gd name="T72" fmla="*/ 6338888 w 5760"/>
              <a:gd name="T73" fmla="*/ 766763 h 2325"/>
              <a:gd name="T74" fmla="*/ 5995988 w 5760"/>
              <a:gd name="T75" fmla="*/ 671513 h 2325"/>
              <a:gd name="T76" fmla="*/ 5657850 w 5760"/>
              <a:gd name="T77" fmla="*/ 595313 h 2325"/>
              <a:gd name="T78" fmla="*/ 5210175 w 5760"/>
              <a:gd name="T79" fmla="*/ 495300 h 2325"/>
              <a:gd name="T80" fmla="*/ 4767263 w 5760"/>
              <a:gd name="T81" fmla="*/ 414338 h 2325"/>
              <a:gd name="T82" fmla="*/ 4338638 w 5760"/>
              <a:gd name="T83" fmla="*/ 338138 h 2325"/>
              <a:gd name="T84" fmla="*/ 3890963 w 5760"/>
              <a:gd name="T85" fmla="*/ 271463 h 2325"/>
              <a:gd name="T86" fmla="*/ 3509963 w 5760"/>
              <a:gd name="T87" fmla="*/ 219075 h 2325"/>
              <a:gd name="T88" fmla="*/ 3133725 w 5760"/>
              <a:gd name="T89" fmla="*/ 171450 h 2325"/>
              <a:gd name="T90" fmla="*/ 2643188 w 5760"/>
              <a:gd name="T91" fmla="*/ 128588 h 2325"/>
              <a:gd name="T92" fmla="*/ 2281238 w 5760"/>
              <a:gd name="T93" fmla="*/ 95250 h 2325"/>
              <a:gd name="T94" fmla="*/ 1785938 w 5760"/>
              <a:gd name="T95" fmla="*/ 57150 h 2325"/>
              <a:gd name="T96" fmla="*/ 1314450 w 5760"/>
              <a:gd name="T97" fmla="*/ 33338 h 2325"/>
              <a:gd name="T98" fmla="*/ 885825 w 5760"/>
              <a:gd name="T99" fmla="*/ 19050 h 2325"/>
              <a:gd name="T100" fmla="*/ 447675 w 5760"/>
              <a:gd name="T101" fmla="*/ 4763 h 2325"/>
              <a:gd name="T102" fmla="*/ 0 w 5760"/>
              <a:gd name="T103" fmla="*/ 0 h 232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>
              <a:gd name="T0" fmla="*/ 0 w 5760"/>
              <a:gd name="T1" fmla="*/ 0 h 1573"/>
              <a:gd name="T2" fmla="*/ 0 w 5760"/>
              <a:gd name="T3" fmla="*/ 557213 h 1573"/>
              <a:gd name="T4" fmla="*/ 447675 w 5760"/>
              <a:gd name="T5" fmla="*/ 566738 h 1573"/>
              <a:gd name="T6" fmla="*/ 995363 w 5760"/>
              <a:gd name="T7" fmla="*/ 576263 h 1573"/>
              <a:gd name="T8" fmla="*/ 1524000 w 5760"/>
              <a:gd name="T9" fmla="*/ 595313 h 1573"/>
              <a:gd name="T10" fmla="*/ 1933575 w 5760"/>
              <a:gd name="T11" fmla="*/ 623888 h 1573"/>
              <a:gd name="T12" fmla="*/ 2333625 w 5760"/>
              <a:gd name="T13" fmla="*/ 652463 h 1573"/>
              <a:gd name="T14" fmla="*/ 2771775 w 5760"/>
              <a:gd name="T15" fmla="*/ 690563 h 1573"/>
              <a:gd name="T16" fmla="*/ 3209925 w 5760"/>
              <a:gd name="T17" fmla="*/ 733425 h 1573"/>
              <a:gd name="T18" fmla="*/ 3714750 w 5760"/>
              <a:gd name="T19" fmla="*/ 800100 h 1573"/>
              <a:gd name="T20" fmla="*/ 4229100 w 5760"/>
              <a:gd name="T21" fmla="*/ 871538 h 1573"/>
              <a:gd name="T22" fmla="*/ 4686300 w 5760"/>
              <a:gd name="T23" fmla="*/ 947738 h 1573"/>
              <a:gd name="T24" fmla="*/ 5119688 w 5760"/>
              <a:gd name="T25" fmla="*/ 1028700 h 1573"/>
              <a:gd name="T26" fmla="*/ 5576888 w 5760"/>
              <a:gd name="T27" fmla="*/ 1123950 h 1573"/>
              <a:gd name="T28" fmla="*/ 5862638 w 5760"/>
              <a:gd name="T29" fmla="*/ 1190625 h 1573"/>
              <a:gd name="T30" fmla="*/ 6248400 w 5760"/>
              <a:gd name="T31" fmla="*/ 1285875 h 1573"/>
              <a:gd name="T32" fmla="*/ 6500813 w 5760"/>
              <a:gd name="T33" fmla="*/ 1357313 h 1573"/>
              <a:gd name="T34" fmla="*/ 6796088 w 5760"/>
              <a:gd name="T35" fmla="*/ 1443038 h 1573"/>
              <a:gd name="T36" fmla="*/ 7148513 w 5760"/>
              <a:gd name="T37" fmla="*/ 1557338 h 1573"/>
              <a:gd name="T38" fmla="*/ 7467600 w 5760"/>
              <a:gd name="T39" fmla="*/ 1671638 h 1573"/>
              <a:gd name="T40" fmla="*/ 7796213 w 5760"/>
              <a:gd name="T41" fmla="*/ 1795463 h 1573"/>
              <a:gd name="T42" fmla="*/ 8053388 w 5760"/>
              <a:gd name="T43" fmla="*/ 1900238 h 1573"/>
              <a:gd name="T44" fmla="*/ 8343900 w 5760"/>
              <a:gd name="T45" fmla="*/ 2033588 h 1573"/>
              <a:gd name="T46" fmla="*/ 8691563 w 5760"/>
              <a:gd name="T47" fmla="*/ 2224088 h 1573"/>
              <a:gd name="T48" fmla="*/ 8934450 w 5760"/>
              <a:gd name="T49" fmla="*/ 2352675 h 1573"/>
              <a:gd name="T50" fmla="*/ 9142413 w 5760"/>
              <a:gd name="T51" fmla="*/ 2495550 h 1573"/>
              <a:gd name="T52" fmla="*/ 9142413 w 5760"/>
              <a:gd name="T53" fmla="*/ 1004888 h 1573"/>
              <a:gd name="T54" fmla="*/ 8720138 w 5760"/>
              <a:gd name="T55" fmla="*/ 904875 h 1573"/>
              <a:gd name="T56" fmla="*/ 8277225 w 5760"/>
              <a:gd name="T57" fmla="*/ 795338 h 1573"/>
              <a:gd name="T58" fmla="*/ 7858125 w 5760"/>
              <a:gd name="T59" fmla="*/ 704850 h 1573"/>
              <a:gd name="T60" fmla="*/ 7462838 w 5760"/>
              <a:gd name="T61" fmla="*/ 628650 h 1573"/>
              <a:gd name="T62" fmla="*/ 7024688 w 5760"/>
              <a:gd name="T63" fmla="*/ 552450 h 1573"/>
              <a:gd name="T64" fmla="*/ 6524625 w 5760"/>
              <a:gd name="T65" fmla="*/ 466725 h 1573"/>
              <a:gd name="T66" fmla="*/ 6053138 w 5760"/>
              <a:gd name="T67" fmla="*/ 400050 h 1573"/>
              <a:gd name="T68" fmla="*/ 5634038 w 5760"/>
              <a:gd name="T69" fmla="*/ 338138 h 1573"/>
              <a:gd name="T70" fmla="*/ 5176838 w 5760"/>
              <a:gd name="T71" fmla="*/ 290513 h 1573"/>
              <a:gd name="T72" fmla="*/ 4786313 w 5760"/>
              <a:gd name="T73" fmla="*/ 242888 h 1573"/>
              <a:gd name="T74" fmla="*/ 4376738 w 5760"/>
              <a:gd name="T75" fmla="*/ 204788 h 1573"/>
              <a:gd name="T76" fmla="*/ 4000500 w 5760"/>
              <a:gd name="T77" fmla="*/ 166688 h 1573"/>
              <a:gd name="T78" fmla="*/ 3652838 w 5760"/>
              <a:gd name="T79" fmla="*/ 138113 h 1573"/>
              <a:gd name="T80" fmla="*/ 3195638 w 5760"/>
              <a:gd name="T81" fmla="*/ 104775 h 1573"/>
              <a:gd name="T82" fmla="*/ 2747963 w 5760"/>
              <a:gd name="T83" fmla="*/ 76200 h 1573"/>
              <a:gd name="T84" fmla="*/ 2419350 w 5760"/>
              <a:gd name="T85" fmla="*/ 61913 h 1573"/>
              <a:gd name="T86" fmla="*/ 2000250 w 5760"/>
              <a:gd name="T87" fmla="*/ 42863 h 1573"/>
              <a:gd name="T88" fmla="*/ 1533525 w 5760"/>
              <a:gd name="T89" fmla="*/ 23813 h 1573"/>
              <a:gd name="T90" fmla="*/ 1133475 w 5760"/>
              <a:gd name="T91" fmla="*/ 19050 h 1573"/>
              <a:gd name="T92" fmla="*/ 809625 w 5760"/>
              <a:gd name="T93" fmla="*/ 9525 h 1573"/>
              <a:gd name="T94" fmla="*/ 385763 w 5760"/>
              <a:gd name="T95" fmla="*/ 0 h 1573"/>
              <a:gd name="T96" fmla="*/ 0 w 5760"/>
              <a:gd name="T97" fmla="*/ 0 h 157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>
              <a:gd name="T0" fmla="*/ 0 w 5760"/>
              <a:gd name="T1" fmla="*/ 0 h 970"/>
              <a:gd name="T2" fmla="*/ 0 w 5760"/>
              <a:gd name="T3" fmla="*/ 538163 h 970"/>
              <a:gd name="T4" fmla="*/ 504825 w 5760"/>
              <a:gd name="T5" fmla="*/ 542925 h 970"/>
              <a:gd name="T6" fmla="*/ 938213 w 5760"/>
              <a:gd name="T7" fmla="*/ 552450 h 970"/>
              <a:gd name="T8" fmla="*/ 1343025 w 5760"/>
              <a:gd name="T9" fmla="*/ 561975 h 970"/>
              <a:gd name="T10" fmla="*/ 1704975 w 5760"/>
              <a:gd name="T11" fmla="*/ 571500 h 970"/>
              <a:gd name="T12" fmla="*/ 2085975 w 5760"/>
              <a:gd name="T13" fmla="*/ 581025 h 970"/>
              <a:gd name="T14" fmla="*/ 2538413 w 5760"/>
              <a:gd name="T15" fmla="*/ 604838 h 970"/>
              <a:gd name="T16" fmla="*/ 3033713 w 5760"/>
              <a:gd name="T17" fmla="*/ 633413 h 970"/>
              <a:gd name="T18" fmla="*/ 3557588 w 5760"/>
              <a:gd name="T19" fmla="*/ 666750 h 970"/>
              <a:gd name="T20" fmla="*/ 4157663 w 5760"/>
              <a:gd name="T21" fmla="*/ 719138 h 970"/>
              <a:gd name="T22" fmla="*/ 4586288 w 5760"/>
              <a:gd name="T23" fmla="*/ 757238 h 970"/>
              <a:gd name="T24" fmla="*/ 5043488 w 5760"/>
              <a:gd name="T25" fmla="*/ 804863 h 970"/>
              <a:gd name="T26" fmla="*/ 5553075 w 5760"/>
              <a:gd name="T27" fmla="*/ 862013 h 970"/>
              <a:gd name="T28" fmla="*/ 6053138 w 5760"/>
              <a:gd name="T29" fmla="*/ 928688 h 970"/>
              <a:gd name="T30" fmla="*/ 6419850 w 5760"/>
              <a:gd name="T31" fmla="*/ 981075 h 970"/>
              <a:gd name="T32" fmla="*/ 6929438 w 5760"/>
              <a:gd name="T33" fmla="*/ 1062038 h 970"/>
              <a:gd name="T34" fmla="*/ 7434263 w 5760"/>
              <a:gd name="T35" fmla="*/ 1152525 h 970"/>
              <a:gd name="T36" fmla="*/ 7905750 w 5760"/>
              <a:gd name="T37" fmla="*/ 1247775 h 970"/>
              <a:gd name="T38" fmla="*/ 8362950 w 5760"/>
              <a:gd name="T39" fmla="*/ 1343025 h 970"/>
              <a:gd name="T40" fmla="*/ 8963025 w 5760"/>
              <a:gd name="T41" fmla="*/ 1495425 h 970"/>
              <a:gd name="T42" fmla="*/ 9142413 w 5760"/>
              <a:gd name="T43" fmla="*/ 1538288 h 970"/>
              <a:gd name="T44" fmla="*/ 9142413 w 5760"/>
              <a:gd name="T45" fmla="*/ 0 h 970"/>
              <a:gd name="T46" fmla="*/ 0 w 5760"/>
              <a:gd name="T47" fmla="*/ 0 h 97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>
              <a:gd name="T0" fmla="*/ 0 w 5760"/>
              <a:gd name="T1" fmla="*/ 1195388 h 1060"/>
              <a:gd name="T2" fmla="*/ 0 w 5760"/>
              <a:gd name="T3" fmla="*/ 1681163 h 1060"/>
              <a:gd name="T4" fmla="*/ 9142413 w 5760"/>
              <a:gd name="T5" fmla="*/ 1681163 h 1060"/>
              <a:gd name="T6" fmla="*/ 9142413 w 5760"/>
              <a:gd name="T7" fmla="*/ 0 h 1060"/>
              <a:gd name="T8" fmla="*/ 8620125 w 5760"/>
              <a:gd name="T9" fmla="*/ 0 h 1060"/>
              <a:gd name="T10" fmla="*/ 8410575 w 5760"/>
              <a:gd name="T11" fmla="*/ 133350 h 1060"/>
              <a:gd name="T12" fmla="*/ 8153400 w 5760"/>
              <a:gd name="T13" fmla="*/ 252413 h 1060"/>
              <a:gd name="T14" fmla="*/ 7886700 w 5760"/>
              <a:gd name="T15" fmla="*/ 352425 h 1060"/>
              <a:gd name="T16" fmla="*/ 7639050 w 5760"/>
              <a:gd name="T17" fmla="*/ 423863 h 1060"/>
              <a:gd name="T18" fmla="*/ 7343775 w 5760"/>
              <a:gd name="T19" fmla="*/ 514350 h 1060"/>
              <a:gd name="T20" fmla="*/ 7048500 w 5760"/>
              <a:gd name="T21" fmla="*/ 581025 h 1060"/>
              <a:gd name="T22" fmla="*/ 6715125 w 5760"/>
              <a:gd name="T23" fmla="*/ 657225 h 1060"/>
              <a:gd name="T24" fmla="*/ 6253163 w 5760"/>
              <a:gd name="T25" fmla="*/ 742950 h 1060"/>
              <a:gd name="T26" fmla="*/ 5891213 w 5760"/>
              <a:gd name="T27" fmla="*/ 800100 h 1060"/>
              <a:gd name="T28" fmla="*/ 5462588 w 5760"/>
              <a:gd name="T29" fmla="*/ 862013 h 1060"/>
              <a:gd name="T30" fmla="*/ 5062538 w 5760"/>
              <a:gd name="T31" fmla="*/ 919163 h 1060"/>
              <a:gd name="T32" fmla="*/ 4643438 w 5760"/>
              <a:gd name="T33" fmla="*/ 962026 h 1060"/>
              <a:gd name="T34" fmla="*/ 4252913 w 5760"/>
              <a:gd name="T35" fmla="*/ 1004888 h 1060"/>
              <a:gd name="T36" fmla="*/ 3838575 w 5760"/>
              <a:gd name="T37" fmla="*/ 1038226 h 1060"/>
              <a:gd name="T38" fmla="*/ 3400425 w 5760"/>
              <a:gd name="T39" fmla="*/ 1071563 h 1060"/>
              <a:gd name="T40" fmla="*/ 3009900 w 5760"/>
              <a:gd name="T41" fmla="*/ 1100138 h 1060"/>
              <a:gd name="T42" fmla="*/ 2614613 w 5760"/>
              <a:gd name="T43" fmla="*/ 1123951 h 1060"/>
              <a:gd name="T44" fmla="*/ 2228850 w 5760"/>
              <a:gd name="T45" fmla="*/ 1143001 h 1060"/>
              <a:gd name="T46" fmla="*/ 1857375 w 5760"/>
              <a:gd name="T47" fmla="*/ 1162051 h 1060"/>
              <a:gd name="T48" fmla="*/ 1438275 w 5760"/>
              <a:gd name="T49" fmla="*/ 1171576 h 1060"/>
              <a:gd name="T50" fmla="*/ 847725 w 5760"/>
              <a:gd name="T51" fmla="*/ 1185863 h 1060"/>
              <a:gd name="T52" fmla="*/ 319088 w 5760"/>
              <a:gd name="T53" fmla="*/ 1195388 h 1060"/>
              <a:gd name="T54" fmla="*/ 0 w 5760"/>
              <a:gd name="T55" fmla="*/ 1195388 h 106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>
              <a:gd name="T0" fmla="*/ 0 w 5284"/>
              <a:gd name="T1" fmla="*/ 581025 h 673"/>
              <a:gd name="T2" fmla="*/ 0 w 5284"/>
              <a:gd name="T3" fmla="*/ 1066800 h 673"/>
              <a:gd name="T4" fmla="*/ 481013 w 5284"/>
              <a:gd name="T5" fmla="*/ 1066800 h 673"/>
              <a:gd name="T6" fmla="*/ 1147763 w 5284"/>
              <a:gd name="T7" fmla="*/ 1052513 h 673"/>
              <a:gd name="T8" fmla="*/ 1619250 w 5284"/>
              <a:gd name="T9" fmla="*/ 1038225 h 673"/>
              <a:gd name="T10" fmla="*/ 2066925 w 5284"/>
              <a:gd name="T11" fmla="*/ 1019175 h 673"/>
              <a:gd name="T12" fmla="*/ 2466975 w 5284"/>
              <a:gd name="T13" fmla="*/ 1000125 h 673"/>
              <a:gd name="T14" fmla="*/ 2824163 w 5284"/>
              <a:gd name="T15" fmla="*/ 976313 h 673"/>
              <a:gd name="T16" fmla="*/ 3114675 w 5284"/>
              <a:gd name="T17" fmla="*/ 962025 h 673"/>
              <a:gd name="T18" fmla="*/ 3481388 w 5284"/>
              <a:gd name="T19" fmla="*/ 933450 h 673"/>
              <a:gd name="T20" fmla="*/ 3886200 w 5284"/>
              <a:gd name="T21" fmla="*/ 904875 h 673"/>
              <a:gd name="T22" fmla="*/ 4286250 w 5284"/>
              <a:gd name="T23" fmla="*/ 866775 h 673"/>
              <a:gd name="T24" fmla="*/ 4610100 w 5284"/>
              <a:gd name="T25" fmla="*/ 838200 h 673"/>
              <a:gd name="T26" fmla="*/ 4981575 w 5284"/>
              <a:gd name="T27" fmla="*/ 790575 h 673"/>
              <a:gd name="T28" fmla="*/ 5276850 w 5284"/>
              <a:gd name="T29" fmla="*/ 752475 h 673"/>
              <a:gd name="T30" fmla="*/ 5610225 w 5284"/>
              <a:gd name="T31" fmla="*/ 709613 h 673"/>
              <a:gd name="T32" fmla="*/ 5929313 w 5284"/>
              <a:gd name="T33" fmla="*/ 666750 h 673"/>
              <a:gd name="T34" fmla="*/ 6243638 w 5284"/>
              <a:gd name="T35" fmla="*/ 609600 h 673"/>
              <a:gd name="T36" fmla="*/ 6534150 w 5284"/>
              <a:gd name="T37" fmla="*/ 557213 h 673"/>
              <a:gd name="T38" fmla="*/ 6772275 w 5284"/>
              <a:gd name="T39" fmla="*/ 504825 h 673"/>
              <a:gd name="T40" fmla="*/ 7058025 w 5284"/>
              <a:gd name="T41" fmla="*/ 442913 h 673"/>
              <a:gd name="T42" fmla="*/ 7334250 w 5284"/>
              <a:gd name="T43" fmla="*/ 376238 h 673"/>
              <a:gd name="T44" fmla="*/ 7586663 w 5284"/>
              <a:gd name="T45" fmla="*/ 304800 h 673"/>
              <a:gd name="T46" fmla="*/ 7810500 w 5284"/>
              <a:gd name="T47" fmla="*/ 233363 h 673"/>
              <a:gd name="T48" fmla="*/ 8072438 w 5284"/>
              <a:gd name="T49" fmla="*/ 142875 h 673"/>
              <a:gd name="T50" fmla="*/ 8243888 w 5284"/>
              <a:gd name="T51" fmla="*/ 66675 h 673"/>
              <a:gd name="T52" fmla="*/ 8386763 w 5284"/>
              <a:gd name="T53" fmla="*/ 0 h 673"/>
              <a:gd name="T54" fmla="*/ 5081588 w 5284"/>
              <a:gd name="T55" fmla="*/ 0 h 673"/>
              <a:gd name="T56" fmla="*/ 4733925 w 5284"/>
              <a:gd name="T57" fmla="*/ 90488 h 673"/>
              <a:gd name="T58" fmla="*/ 4405313 w 5284"/>
              <a:gd name="T59" fmla="*/ 171450 h 673"/>
              <a:gd name="T60" fmla="*/ 4067175 w 5284"/>
              <a:gd name="T61" fmla="*/ 238125 h 673"/>
              <a:gd name="T62" fmla="*/ 3805238 w 5284"/>
              <a:gd name="T63" fmla="*/ 290513 h 673"/>
              <a:gd name="T64" fmla="*/ 3500438 w 5284"/>
              <a:gd name="T65" fmla="*/ 338138 h 673"/>
              <a:gd name="T66" fmla="*/ 3176588 w 5284"/>
              <a:gd name="T67" fmla="*/ 385763 h 673"/>
              <a:gd name="T68" fmla="*/ 2819400 w 5284"/>
              <a:gd name="T69" fmla="*/ 433388 h 673"/>
              <a:gd name="T70" fmla="*/ 2438400 w 5284"/>
              <a:gd name="T71" fmla="*/ 471488 h 673"/>
              <a:gd name="T72" fmla="*/ 2133600 w 5284"/>
              <a:gd name="T73" fmla="*/ 495300 h 673"/>
              <a:gd name="T74" fmla="*/ 1800225 w 5284"/>
              <a:gd name="T75" fmla="*/ 523875 h 673"/>
              <a:gd name="T76" fmla="*/ 1462088 w 5284"/>
              <a:gd name="T77" fmla="*/ 542925 h 673"/>
              <a:gd name="T78" fmla="*/ 1104900 w 5284"/>
              <a:gd name="T79" fmla="*/ 561975 h 673"/>
              <a:gd name="T80" fmla="*/ 795338 w 5284"/>
              <a:gd name="T81" fmla="*/ 571500 h 673"/>
              <a:gd name="T82" fmla="*/ 442913 w 5284"/>
              <a:gd name="T83" fmla="*/ 581025 h 673"/>
              <a:gd name="T84" fmla="*/ 157163 w 5284"/>
              <a:gd name="T85" fmla="*/ 585788 h 673"/>
              <a:gd name="T86" fmla="*/ 0 w 5284"/>
              <a:gd name="T87" fmla="*/ 581025 h 67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>
              <a:gd name="T0" fmla="*/ 0 w 2884"/>
              <a:gd name="T1" fmla="*/ 0 h 286"/>
              <a:gd name="T2" fmla="*/ 0 w 2884"/>
              <a:gd name="T3" fmla="*/ 452438 h 286"/>
              <a:gd name="T4" fmla="*/ 304800 w 2884"/>
              <a:gd name="T5" fmla="*/ 452438 h 286"/>
              <a:gd name="T6" fmla="*/ 609600 w 2884"/>
              <a:gd name="T7" fmla="*/ 447676 h 286"/>
              <a:gd name="T8" fmla="*/ 919163 w 2884"/>
              <a:gd name="T9" fmla="*/ 438151 h 286"/>
              <a:gd name="T10" fmla="*/ 1252538 w 2884"/>
              <a:gd name="T11" fmla="*/ 423863 h 286"/>
              <a:gd name="T12" fmla="*/ 1585913 w 2884"/>
              <a:gd name="T13" fmla="*/ 409576 h 286"/>
              <a:gd name="T14" fmla="*/ 1843088 w 2884"/>
              <a:gd name="T15" fmla="*/ 390526 h 286"/>
              <a:gd name="T16" fmla="*/ 2066925 w 2884"/>
              <a:gd name="T17" fmla="*/ 371476 h 286"/>
              <a:gd name="T18" fmla="*/ 2314575 w 2884"/>
              <a:gd name="T19" fmla="*/ 352426 h 286"/>
              <a:gd name="T20" fmla="*/ 2643188 w 2884"/>
              <a:gd name="T21" fmla="*/ 319088 h 286"/>
              <a:gd name="T22" fmla="*/ 3162300 w 2884"/>
              <a:gd name="T23" fmla="*/ 252413 h 286"/>
              <a:gd name="T24" fmla="*/ 3652838 w 2884"/>
              <a:gd name="T25" fmla="*/ 185738 h 286"/>
              <a:gd name="T26" fmla="*/ 4133850 w 2884"/>
              <a:gd name="T27" fmla="*/ 95250 h 286"/>
              <a:gd name="T28" fmla="*/ 4576763 w 2884"/>
              <a:gd name="T29" fmla="*/ 0 h 286"/>
              <a:gd name="T30" fmla="*/ 0 w 2884"/>
              <a:gd name="T31" fmla="*/ 0 h 28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E1C2D6-75CD-5A41-9602-A72C99E97F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255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A04AC2-FC5F-6445-9150-9CC77865ED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92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E98B2D-17AF-0749-B33B-5C629D30D4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186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796A4D-D6C2-BD41-8E44-EDF115519F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880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047202-86DA-4A4A-BEE9-548DC2BBCB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984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1664E3-FF00-2B4D-B3E5-B41EFABFFC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12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208691-047F-DD40-B2A0-203B64D36F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101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D7F682-37FB-0441-BE9C-5761798653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96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F7D42-B92D-774B-9E84-F3A934B915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122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A8544A-65BF-9A44-ACAD-636EE0DCF2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800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5A8C1B-F8FE-D94F-BC1B-237A545865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842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imes New Roman" pitchFamily="18" charset="0"/>
              <a:ea typeface="+mn-ea"/>
            </a:endParaRPr>
          </a:p>
        </p:txBody>
      </p:sp>
      <p:sp>
        <p:nvSpPr>
          <p:cNvPr id="1027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>
              <a:gd name="T0" fmla="*/ 0 w 3625"/>
              <a:gd name="T1" fmla="*/ 2366963 h 1492"/>
              <a:gd name="T2" fmla="*/ 0 w 3625"/>
              <a:gd name="T3" fmla="*/ 0 h 1492"/>
              <a:gd name="T4" fmla="*/ 271463 w 3625"/>
              <a:gd name="T5" fmla="*/ 4763 h 1492"/>
              <a:gd name="T6" fmla="*/ 563563 w 3625"/>
              <a:gd name="T7" fmla="*/ 14288 h 1492"/>
              <a:gd name="T8" fmla="*/ 792163 w 3625"/>
              <a:gd name="T9" fmla="*/ 33338 h 1492"/>
              <a:gd name="T10" fmla="*/ 1031875 w 3625"/>
              <a:gd name="T11" fmla="*/ 57150 h 1492"/>
              <a:gd name="T12" fmla="*/ 1284288 w 3625"/>
              <a:gd name="T13" fmla="*/ 85725 h 1492"/>
              <a:gd name="T14" fmla="*/ 1519238 w 3625"/>
              <a:gd name="T15" fmla="*/ 123825 h 1492"/>
              <a:gd name="T16" fmla="*/ 1776413 w 3625"/>
              <a:gd name="T17" fmla="*/ 166688 h 1492"/>
              <a:gd name="T18" fmla="*/ 2001838 w 3625"/>
              <a:gd name="T19" fmla="*/ 211138 h 1492"/>
              <a:gd name="T20" fmla="*/ 2287588 w 3625"/>
              <a:gd name="T21" fmla="*/ 277813 h 1492"/>
              <a:gd name="T22" fmla="*/ 2536825 w 3625"/>
              <a:gd name="T23" fmla="*/ 344488 h 1492"/>
              <a:gd name="T24" fmla="*/ 2798763 w 3625"/>
              <a:gd name="T25" fmla="*/ 427038 h 1492"/>
              <a:gd name="T26" fmla="*/ 2995613 w 3625"/>
              <a:gd name="T27" fmla="*/ 488950 h 1492"/>
              <a:gd name="T28" fmla="*/ 3309938 w 3625"/>
              <a:gd name="T29" fmla="*/ 609600 h 1492"/>
              <a:gd name="T30" fmla="*/ 3540125 w 3625"/>
              <a:gd name="T31" fmla="*/ 704850 h 1492"/>
              <a:gd name="T32" fmla="*/ 3898900 w 3625"/>
              <a:gd name="T33" fmla="*/ 868363 h 1492"/>
              <a:gd name="T34" fmla="*/ 4232275 w 3625"/>
              <a:gd name="T35" fmla="*/ 1050925 h 1492"/>
              <a:gd name="T36" fmla="*/ 4538663 w 3625"/>
              <a:gd name="T37" fmla="*/ 1247775 h 1492"/>
              <a:gd name="T38" fmla="*/ 4835525 w 3625"/>
              <a:gd name="T39" fmla="*/ 1460500 h 1492"/>
              <a:gd name="T40" fmla="*/ 5068888 w 3625"/>
              <a:gd name="T41" fmla="*/ 1647825 h 1492"/>
              <a:gd name="T42" fmla="*/ 5289550 w 3625"/>
              <a:gd name="T43" fmla="*/ 1854200 h 1492"/>
              <a:gd name="T44" fmla="*/ 5461000 w 3625"/>
              <a:gd name="T45" fmla="*/ 2032000 h 1492"/>
              <a:gd name="T46" fmla="*/ 5594350 w 3625"/>
              <a:gd name="T47" fmla="*/ 2190750 h 1492"/>
              <a:gd name="T48" fmla="*/ 5753100 w 3625"/>
              <a:gd name="T49" fmla="*/ 2366963 h 1492"/>
              <a:gd name="T50" fmla="*/ 5727700 w 3625"/>
              <a:gd name="T51" fmla="*/ 2366963 h 1492"/>
              <a:gd name="T52" fmla="*/ 0 w 3625"/>
              <a:gd name="T53" fmla="*/ 2366963 h 149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>
              <a:gd name="T0" fmla="*/ 4314825 w 5143"/>
              <a:gd name="T1" fmla="*/ 642938 h 1902"/>
              <a:gd name="T2" fmla="*/ 3914775 w 5143"/>
              <a:gd name="T3" fmla="*/ 528638 h 1902"/>
              <a:gd name="T4" fmla="*/ 3495675 w 5143"/>
              <a:gd name="T5" fmla="*/ 414338 h 1902"/>
              <a:gd name="T6" fmla="*/ 3062288 w 5143"/>
              <a:gd name="T7" fmla="*/ 314325 h 1902"/>
              <a:gd name="T8" fmla="*/ 2690813 w 5143"/>
              <a:gd name="T9" fmla="*/ 242888 h 1902"/>
              <a:gd name="T10" fmla="*/ 2276475 w 5143"/>
              <a:gd name="T11" fmla="*/ 176213 h 1902"/>
              <a:gd name="T12" fmla="*/ 1885950 w 5143"/>
              <a:gd name="T13" fmla="*/ 119063 h 1902"/>
              <a:gd name="T14" fmla="*/ 1519238 w 5143"/>
              <a:gd name="T15" fmla="*/ 76200 h 1902"/>
              <a:gd name="T16" fmla="*/ 1185863 w 5143"/>
              <a:gd name="T17" fmla="*/ 47625 h 1902"/>
              <a:gd name="T18" fmla="*/ 795338 w 5143"/>
              <a:gd name="T19" fmla="*/ 23813 h 1902"/>
              <a:gd name="T20" fmla="*/ 390525 w 5143"/>
              <a:gd name="T21" fmla="*/ 4763 h 1902"/>
              <a:gd name="T22" fmla="*/ 0 w 5143"/>
              <a:gd name="T23" fmla="*/ 0 h 1902"/>
              <a:gd name="T24" fmla="*/ 0 w 5143"/>
              <a:gd name="T25" fmla="*/ 436563 h 1902"/>
              <a:gd name="T26" fmla="*/ 0 w 5143"/>
              <a:gd name="T27" fmla="*/ 547688 h 1902"/>
              <a:gd name="T28" fmla="*/ 0 w 5143"/>
              <a:gd name="T29" fmla="*/ 436563 h 1902"/>
              <a:gd name="T30" fmla="*/ 0 w 5143"/>
              <a:gd name="T31" fmla="*/ 542925 h 1902"/>
              <a:gd name="T32" fmla="*/ 538163 w 5143"/>
              <a:gd name="T33" fmla="*/ 557213 h 1902"/>
              <a:gd name="T34" fmla="*/ 962025 w 5143"/>
              <a:gd name="T35" fmla="*/ 590550 h 1902"/>
              <a:gd name="T36" fmla="*/ 1352550 w 5143"/>
              <a:gd name="T37" fmla="*/ 633413 h 1902"/>
              <a:gd name="T38" fmla="*/ 1695450 w 5143"/>
              <a:gd name="T39" fmla="*/ 690563 h 1902"/>
              <a:gd name="T40" fmla="*/ 2024063 w 5143"/>
              <a:gd name="T41" fmla="*/ 752475 h 1902"/>
              <a:gd name="T42" fmla="*/ 2452688 w 5143"/>
              <a:gd name="T43" fmla="*/ 857250 h 1902"/>
              <a:gd name="T44" fmla="*/ 2795588 w 5143"/>
              <a:gd name="T45" fmla="*/ 957263 h 1902"/>
              <a:gd name="T46" fmla="*/ 3128963 w 5143"/>
              <a:gd name="T47" fmla="*/ 1076325 h 1902"/>
              <a:gd name="T48" fmla="*/ 3438525 w 5143"/>
              <a:gd name="T49" fmla="*/ 1185863 h 1902"/>
              <a:gd name="T50" fmla="*/ 3805238 w 5143"/>
              <a:gd name="T51" fmla="*/ 1352550 h 1902"/>
              <a:gd name="T52" fmla="*/ 4148138 w 5143"/>
              <a:gd name="T53" fmla="*/ 1524000 h 1902"/>
              <a:gd name="T54" fmla="*/ 4495800 w 5143"/>
              <a:gd name="T55" fmla="*/ 1738313 h 1902"/>
              <a:gd name="T56" fmla="*/ 4781550 w 5143"/>
              <a:gd name="T57" fmla="*/ 1924050 h 1902"/>
              <a:gd name="T58" fmla="*/ 5057775 w 5143"/>
              <a:gd name="T59" fmla="*/ 2138363 h 1902"/>
              <a:gd name="T60" fmla="*/ 5319713 w 5143"/>
              <a:gd name="T61" fmla="*/ 2376488 h 1902"/>
              <a:gd name="T62" fmla="*/ 5524500 w 5143"/>
              <a:gd name="T63" fmla="*/ 2586038 h 1902"/>
              <a:gd name="T64" fmla="*/ 5734050 w 5143"/>
              <a:gd name="T65" fmla="*/ 2833688 h 1902"/>
              <a:gd name="T66" fmla="*/ 5872163 w 5143"/>
              <a:gd name="T67" fmla="*/ 3017838 h 1902"/>
              <a:gd name="T68" fmla="*/ 8162925 w 5143"/>
              <a:gd name="T69" fmla="*/ 3017838 h 1902"/>
              <a:gd name="T70" fmla="*/ 8058150 w 5143"/>
              <a:gd name="T71" fmla="*/ 2900363 h 1902"/>
              <a:gd name="T72" fmla="*/ 7886700 w 5143"/>
              <a:gd name="T73" fmla="*/ 2709863 h 1902"/>
              <a:gd name="T74" fmla="*/ 7615238 w 5143"/>
              <a:gd name="T75" fmla="*/ 2443163 h 1902"/>
              <a:gd name="T76" fmla="*/ 7329488 w 5143"/>
              <a:gd name="T77" fmla="*/ 2195513 h 1902"/>
              <a:gd name="T78" fmla="*/ 7000875 w 5143"/>
              <a:gd name="T79" fmla="*/ 1938338 h 1902"/>
              <a:gd name="T80" fmla="*/ 6643688 w 5143"/>
              <a:gd name="T81" fmla="*/ 1700213 h 1902"/>
              <a:gd name="T82" fmla="*/ 6286500 w 5143"/>
              <a:gd name="T83" fmla="*/ 1490663 h 1902"/>
              <a:gd name="T84" fmla="*/ 5886450 w 5143"/>
              <a:gd name="T85" fmla="*/ 1271588 h 1902"/>
              <a:gd name="T86" fmla="*/ 5543550 w 5143"/>
              <a:gd name="T87" fmla="*/ 1114425 h 1902"/>
              <a:gd name="T88" fmla="*/ 5129213 w 5143"/>
              <a:gd name="T89" fmla="*/ 933450 h 1902"/>
              <a:gd name="T90" fmla="*/ 4705350 w 5143"/>
              <a:gd name="T91" fmla="*/ 776288 h 1902"/>
              <a:gd name="T92" fmla="*/ 4314825 w 5143"/>
              <a:gd name="T93" fmla="*/ 642938 h 190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9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>
              <a:gd name="T0" fmla="*/ 0 w 5760"/>
              <a:gd name="T1" fmla="*/ 0 h 2325"/>
              <a:gd name="T2" fmla="*/ 0 w 5760"/>
              <a:gd name="T3" fmla="*/ 538163 h 2325"/>
              <a:gd name="T4" fmla="*/ 885825 w 5760"/>
              <a:gd name="T5" fmla="*/ 566738 h 2325"/>
              <a:gd name="T6" fmla="*/ 1281113 w 5760"/>
              <a:gd name="T7" fmla="*/ 595313 h 2325"/>
              <a:gd name="T8" fmla="*/ 1676400 w 5760"/>
              <a:gd name="T9" fmla="*/ 633413 h 2325"/>
              <a:gd name="T10" fmla="*/ 2019300 w 5760"/>
              <a:gd name="T11" fmla="*/ 676275 h 2325"/>
              <a:gd name="T12" fmla="*/ 2443163 w 5760"/>
              <a:gd name="T13" fmla="*/ 738188 h 2325"/>
              <a:gd name="T14" fmla="*/ 2843213 w 5760"/>
              <a:gd name="T15" fmla="*/ 809625 h 2325"/>
              <a:gd name="T16" fmla="*/ 3295650 w 5760"/>
              <a:gd name="T17" fmla="*/ 904875 h 2325"/>
              <a:gd name="T18" fmla="*/ 3705225 w 5760"/>
              <a:gd name="T19" fmla="*/ 1000125 h 2325"/>
              <a:gd name="T20" fmla="*/ 4038600 w 5760"/>
              <a:gd name="T21" fmla="*/ 1090613 h 2325"/>
              <a:gd name="T22" fmla="*/ 4405313 w 5760"/>
              <a:gd name="T23" fmla="*/ 1204913 h 2325"/>
              <a:gd name="T24" fmla="*/ 4767263 w 5760"/>
              <a:gd name="T25" fmla="*/ 1328738 h 2325"/>
              <a:gd name="T26" fmla="*/ 5129213 w 5760"/>
              <a:gd name="T27" fmla="*/ 1466850 h 2325"/>
              <a:gd name="T28" fmla="*/ 5457825 w 5760"/>
              <a:gd name="T29" fmla="*/ 1595438 h 2325"/>
              <a:gd name="T30" fmla="*/ 5815013 w 5760"/>
              <a:gd name="T31" fmla="*/ 1762125 h 2325"/>
              <a:gd name="T32" fmla="*/ 6196013 w 5760"/>
              <a:gd name="T33" fmla="*/ 1957388 h 2325"/>
              <a:gd name="T34" fmla="*/ 6586538 w 5760"/>
              <a:gd name="T35" fmla="*/ 2181225 h 2325"/>
              <a:gd name="T36" fmla="*/ 6910388 w 5760"/>
              <a:gd name="T37" fmla="*/ 2390775 h 2325"/>
              <a:gd name="T38" fmla="*/ 7129463 w 5760"/>
              <a:gd name="T39" fmla="*/ 2543175 h 2325"/>
              <a:gd name="T40" fmla="*/ 7410450 w 5760"/>
              <a:gd name="T41" fmla="*/ 2762250 h 2325"/>
              <a:gd name="T42" fmla="*/ 7658100 w 5760"/>
              <a:gd name="T43" fmla="*/ 2976563 h 2325"/>
              <a:gd name="T44" fmla="*/ 7886700 w 5760"/>
              <a:gd name="T45" fmla="*/ 3200400 h 2325"/>
              <a:gd name="T46" fmla="*/ 8096250 w 5760"/>
              <a:gd name="T47" fmla="*/ 3419475 h 2325"/>
              <a:gd name="T48" fmla="*/ 8315325 w 5760"/>
              <a:gd name="T49" fmla="*/ 3689350 h 2325"/>
              <a:gd name="T50" fmla="*/ 9142413 w 5760"/>
              <a:gd name="T51" fmla="*/ 3689350 h 2325"/>
              <a:gd name="T52" fmla="*/ 9142413 w 5760"/>
              <a:gd name="T53" fmla="*/ 1976438 h 2325"/>
              <a:gd name="T54" fmla="*/ 8858250 w 5760"/>
              <a:gd name="T55" fmla="*/ 1776413 h 2325"/>
              <a:gd name="T56" fmla="*/ 8572500 w 5760"/>
              <a:gd name="T57" fmla="*/ 1619250 h 2325"/>
              <a:gd name="T58" fmla="*/ 8262938 w 5760"/>
              <a:gd name="T59" fmla="*/ 1457325 h 2325"/>
              <a:gd name="T60" fmla="*/ 7986713 w 5760"/>
              <a:gd name="T61" fmla="*/ 1328738 h 2325"/>
              <a:gd name="T62" fmla="*/ 7724775 w 5760"/>
              <a:gd name="T63" fmla="*/ 1223963 h 2325"/>
              <a:gd name="T64" fmla="*/ 7477125 w 5760"/>
              <a:gd name="T65" fmla="*/ 1128713 h 2325"/>
              <a:gd name="T66" fmla="*/ 7215188 w 5760"/>
              <a:gd name="T67" fmla="*/ 1033463 h 2325"/>
              <a:gd name="T68" fmla="*/ 6962775 w 5760"/>
              <a:gd name="T69" fmla="*/ 952500 h 2325"/>
              <a:gd name="T70" fmla="*/ 6743700 w 5760"/>
              <a:gd name="T71" fmla="*/ 876300 h 2325"/>
              <a:gd name="T72" fmla="*/ 6338888 w 5760"/>
              <a:gd name="T73" fmla="*/ 766763 h 2325"/>
              <a:gd name="T74" fmla="*/ 5995988 w 5760"/>
              <a:gd name="T75" fmla="*/ 671513 h 2325"/>
              <a:gd name="T76" fmla="*/ 5657850 w 5760"/>
              <a:gd name="T77" fmla="*/ 595313 h 2325"/>
              <a:gd name="T78" fmla="*/ 5210175 w 5760"/>
              <a:gd name="T79" fmla="*/ 495300 h 2325"/>
              <a:gd name="T80" fmla="*/ 4767263 w 5760"/>
              <a:gd name="T81" fmla="*/ 414338 h 2325"/>
              <a:gd name="T82" fmla="*/ 4338638 w 5760"/>
              <a:gd name="T83" fmla="*/ 338138 h 2325"/>
              <a:gd name="T84" fmla="*/ 3890963 w 5760"/>
              <a:gd name="T85" fmla="*/ 271463 h 2325"/>
              <a:gd name="T86" fmla="*/ 3509963 w 5760"/>
              <a:gd name="T87" fmla="*/ 219075 h 2325"/>
              <a:gd name="T88" fmla="*/ 3133725 w 5760"/>
              <a:gd name="T89" fmla="*/ 171450 h 2325"/>
              <a:gd name="T90" fmla="*/ 2643188 w 5760"/>
              <a:gd name="T91" fmla="*/ 128588 h 2325"/>
              <a:gd name="T92" fmla="*/ 2281238 w 5760"/>
              <a:gd name="T93" fmla="*/ 95250 h 2325"/>
              <a:gd name="T94" fmla="*/ 1785938 w 5760"/>
              <a:gd name="T95" fmla="*/ 57150 h 2325"/>
              <a:gd name="T96" fmla="*/ 1314450 w 5760"/>
              <a:gd name="T97" fmla="*/ 33338 h 2325"/>
              <a:gd name="T98" fmla="*/ 885825 w 5760"/>
              <a:gd name="T99" fmla="*/ 19050 h 2325"/>
              <a:gd name="T100" fmla="*/ 447675 w 5760"/>
              <a:gd name="T101" fmla="*/ 4763 h 2325"/>
              <a:gd name="T102" fmla="*/ 0 w 5760"/>
              <a:gd name="T103" fmla="*/ 0 h 232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0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>
              <a:gd name="T0" fmla="*/ 0 w 5760"/>
              <a:gd name="T1" fmla="*/ 0 h 1573"/>
              <a:gd name="T2" fmla="*/ 0 w 5760"/>
              <a:gd name="T3" fmla="*/ 557213 h 1573"/>
              <a:gd name="T4" fmla="*/ 447675 w 5760"/>
              <a:gd name="T5" fmla="*/ 566738 h 1573"/>
              <a:gd name="T6" fmla="*/ 995363 w 5760"/>
              <a:gd name="T7" fmla="*/ 576263 h 1573"/>
              <a:gd name="T8" fmla="*/ 1524000 w 5760"/>
              <a:gd name="T9" fmla="*/ 595313 h 1573"/>
              <a:gd name="T10" fmla="*/ 1933575 w 5760"/>
              <a:gd name="T11" fmla="*/ 623888 h 1573"/>
              <a:gd name="T12" fmla="*/ 2333625 w 5760"/>
              <a:gd name="T13" fmla="*/ 652463 h 1573"/>
              <a:gd name="T14" fmla="*/ 2771775 w 5760"/>
              <a:gd name="T15" fmla="*/ 690563 h 1573"/>
              <a:gd name="T16" fmla="*/ 3209925 w 5760"/>
              <a:gd name="T17" fmla="*/ 733425 h 1573"/>
              <a:gd name="T18" fmla="*/ 3714750 w 5760"/>
              <a:gd name="T19" fmla="*/ 800100 h 1573"/>
              <a:gd name="T20" fmla="*/ 4229100 w 5760"/>
              <a:gd name="T21" fmla="*/ 871538 h 1573"/>
              <a:gd name="T22" fmla="*/ 4686300 w 5760"/>
              <a:gd name="T23" fmla="*/ 947738 h 1573"/>
              <a:gd name="T24" fmla="*/ 5119688 w 5760"/>
              <a:gd name="T25" fmla="*/ 1028700 h 1573"/>
              <a:gd name="T26" fmla="*/ 5576888 w 5760"/>
              <a:gd name="T27" fmla="*/ 1123950 h 1573"/>
              <a:gd name="T28" fmla="*/ 5862638 w 5760"/>
              <a:gd name="T29" fmla="*/ 1190625 h 1573"/>
              <a:gd name="T30" fmla="*/ 6248400 w 5760"/>
              <a:gd name="T31" fmla="*/ 1285875 h 1573"/>
              <a:gd name="T32" fmla="*/ 6500813 w 5760"/>
              <a:gd name="T33" fmla="*/ 1357313 h 1573"/>
              <a:gd name="T34" fmla="*/ 6796088 w 5760"/>
              <a:gd name="T35" fmla="*/ 1443038 h 1573"/>
              <a:gd name="T36" fmla="*/ 7148513 w 5760"/>
              <a:gd name="T37" fmla="*/ 1557338 h 1573"/>
              <a:gd name="T38" fmla="*/ 7467600 w 5760"/>
              <a:gd name="T39" fmla="*/ 1671638 h 1573"/>
              <a:gd name="T40" fmla="*/ 7796213 w 5760"/>
              <a:gd name="T41" fmla="*/ 1795463 h 1573"/>
              <a:gd name="T42" fmla="*/ 8053388 w 5760"/>
              <a:gd name="T43" fmla="*/ 1900238 h 1573"/>
              <a:gd name="T44" fmla="*/ 8343900 w 5760"/>
              <a:gd name="T45" fmla="*/ 2033588 h 1573"/>
              <a:gd name="T46" fmla="*/ 8691563 w 5760"/>
              <a:gd name="T47" fmla="*/ 2224088 h 1573"/>
              <a:gd name="T48" fmla="*/ 8934450 w 5760"/>
              <a:gd name="T49" fmla="*/ 2352675 h 1573"/>
              <a:gd name="T50" fmla="*/ 9142413 w 5760"/>
              <a:gd name="T51" fmla="*/ 2495550 h 1573"/>
              <a:gd name="T52" fmla="*/ 9142413 w 5760"/>
              <a:gd name="T53" fmla="*/ 1004888 h 1573"/>
              <a:gd name="T54" fmla="*/ 8720138 w 5760"/>
              <a:gd name="T55" fmla="*/ 904875 h 1573"/>
              <a:gd name="T56" fmla="*/ 8277225 w 5760"/>
              <a:gd name="T57" fmla="*/ 795338 h 1573"/>
              <a:gd name="T58" fmla="*/ 7858125 w 5760"/>
              <a:gd name="T59" fmla="*/ 704850 h 1573"/>
              <a:gd name="T60" fmla="*/ 7462838 w 5760"/>
              <a:gd name="T61" fmla="*/ 628650 h 1573"/>
              <a:gd name="T62" fmla="*/ 7024688 w 5760"/>
              <a:gd name="T63" fmla="*/ 552450 h 1573"/>
              <a:gd name="T64" fmla="*/ 6524625 w 5760"/>
              <a:gd name="T65" fmla="*/ 466725 h 1573"/>
              <a:gd name="T66" fmla="*/ 6053138 w 5760"/>
              <a:gd name="T67" fmla="*/ 400050 h 1573"/>
              <a:gd name="T68" fmla="*/ 5634038 w 5760"/>
              <a:gd name="T69" fmla="*/ 338138 h 1573"/>
              <a:gd name="T70" fmla="*/ 5176838 w 5760"/>
              <a:gd name="T71" fmla="*/ 290513 h 1573"/>
              <a:gd name="T72" fmla="*/ 4786313 w 5760"/>
              <a:gd name="T73" fmla="*/ 242888 h 1573"/>
              <a:gd name="T74" fmla="*/ 4376738 w 5760"/>
              <a:gd name="T75" fmla="*/ 204788 h 1573"/>
              <a:gd name="T76" fmla="*/ 4000500 w 5760"/>
              <a:gd name="T77" fmla="*/ 166688 h 1573"/>
              <a:gd name="T78" fmla="*/ 3652838 w 5760"/>
              <a:gd name="T79" fmla="*/ 138113 h 1573"/>
              <a:gd name="T80" fmla="*/ 3195638 w 5760"/>
              <a:gd name="T81" fmla="*/ 104775 h 1573"/>
              <a:gd name="T82" fmla="*/ 2747963 w 5760"/>
              <a:gd name="T83" fmla="*/ 76200 h 1573"/>
              <a:gd name="T84" fmla="*/ 2419350 w 5760"/>
              <a:gd name="T85" fmla="*/ 61913 h 1573"/>
              <a:gd name="T86" fmla="*/ 2000250 w 5760"/>
              <a:gd name="T87" fmla="*/ 42863 h 1573"/>
              <a:gd name="T88" fmla="*/ 1533525 w 5760"/>
              <a:gd name="T89" fmla="*/ 23813 h 1573"/>
              <a:gd name="T90" fmla="*/ 1133475 w 5760"/>
              <a:gd name="T91" fmla="*/ 19050 h 1573"/>
              <a:gd name="T92" fmla="*/ 809625 w 5760"/>
              <a:gd name="T93" fmla="*/ 9525 h 1573"/>
              <a:gd name="T94" fmla="*/ 385763 w 5760"/>
              <a:gd name="T95" fmla="*/ 0 h 1573"/>
              <a:gd name="T96" fmla="*/ 0 w 5760"/>
              <a:gd name="T97" fmla="*/ 0 h 157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>
              <a:gd name="T0" fmla="*/ 0 w 5760"/>
              <a:gd name="T1" fmla="*/ 0 h 970"/>
              <a:gd name="T2" fmla="*/ 0 w 5760"/>
              <a:gd name="T3" fmla="*/ 538163 h 970"/>
              <a:gd name="T4" fmla="*/ 504825 w 5760"/>
              <a:gd name="T5" fmla="*/ 542925 h 970"/>
              <a:gd name="T6" fmla="*/ 938213 w 5760"/>
              <a:gd name="T7" fmla="*/ 552450 h 970"/>
              <a:gd name="T8" fmla="*/ 1343025 w 5760"/>
              <a:gd name="T9" fmla="*/ 561975 h 970"/>
              <a:gd name="T10" fmla="*/ 1704975 w 5760"/>
              <a:gd name="T11" fmla="*/ 571500 h 970"/>
              <a:gd name="T12" fmla="*/ 2085975 w 5760"/>
              <a:gd name="T13" fmla="*/ 581025 h 970"/>
              <a:gd name="T14" fmla="*/ 2538413 w 5760"/>
              <a:gd name="T15" fmla="*/ 604838 h 970"/>
              <a:gd name="T16" fmla="*/ 3033713 w 5760"/>
              <a:gd name="T17" fmla="*/ 633413 h 970"/>
              <a:gd name="T18" fmla="*/ 3557588 w 5760"/>
              <a:gd name="T19" fmla="*/ 666750 h 970"/>
              <a:gd name="T20" fmla="*/ 4157663 w 5760"/>
              <a:gd name="T21" fmla="*/ 719138 h 970"/>
              <a:gd name="T22" fmla="*/ 4586288 w 5760"/>
              <a:gd name="T23" fmla="*/ 757238 h 970"/>
              <a:gd name="T24" fmla="*/ 5043488 w 5760"/>
              <a:gd name="T25" fmla="*/ 804863 h 970"/>
              <a:gd name="T26" fmla="*/ 5553075 w 5760"/>
              <a:gd name="T27" fmla="*/ 862013 h 970"/>
              <a:gd name="T28" fmla="*/ 6053138 w 5760"/>
              <a:gd name="T29" fmla="*/ 928688 h 970"/>
              <a:gd name="T30" fmla="*/ 6419850 w 5760"/>
              <a:gd name="T31" fmla="*/ 981075 h 970"/>
              <a:gd name="T32" fmla="*/ 6929438 w 5760"/>
              <a:gd name="T33" fmla="*/ 1062038 h 970"/>
              <a:gd name="T34" fmla="*/ 7434263 w 5760"/>
              <a:gd name="T35" fmla="*/ 1152525 h 970"/>
              <a:gd name="T36" fmla="*/ 7905750 w 5760"/>
              <a:gd name="T37" fmla="*/ 1247775 h 970"/>
              <a:gd name="T38" fmla="*/ 8362950 w 5760"/>
              <a:gd name="T39" fmla="*/ 1343025 h 970"/>
              <a:gd name="T40" fmla="*/ 8963025 w 5760"/>
              <a:gd name="T41" fmla="*/ 1495425 h 970"/>
              <a:gd name="T42" fmla="*/ 9142413 w 5760"/>
              <a:gd name="T43" fmla="*/ 1538288 h 970"/>
              <a:gd name="T44" fmla="*/ 9142413 w 5760"/>
              <a:gd name="T45" fmla="*/ 0 h 970"/>
              <a:gd name="T46" fmla="*/ 0 w 5760"/>
              <a:gd name="T47" fmla="*/ 0 h 97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>
              <a:gd name="T0" fmla="*/ 0 w 5760"/>
              <a:gd name="T1" fmla="*/ 1195388 h 1060"/>
              <a:gd name="T2" fmla="*/ 0 w 5760"/>
              <a:gd name="T3" fmla="*/ 1681163 h 1060"/>
              <a:gd name="T4" fmla="*/ 9142413 w 5760"/>
              <a:gd name="T5" fmla="*/ 1681163 h 1060"/>
              <a:gd name="T6" fmla="*/ 9142413 w 5760"/>
              <a:gd name="T7" fmla="*/ 0 h 1060"/>
              <a:gd name="T8" fmla="*/ 8620125 w 5760"/>
              <a:gd name="T9" fmla="*/ 0 h 1060"/>
              <a:gd name="T10" fmla="*/ 8410575 w 5760"/>
              <a:gd name="T11" fmla="*/ 133350 h 1060"/>
              <a:gd name="T12" fmla="*/ 8153400 w 5760"/>
              <a:gd name="T13" fmla="*/ 252413 h 1060"/>
              <a:gd name="T14" fmla="*/ 7886700 w 5760"/>
              <a:gd name="T15" fmla="*/ 352425 h 1060"/>
              <a:gd name="T16" fmla="*/ 7639050 w 5760"/>
              <a:gd name="T17" fmla="*/ 423863 h 1060"/>
              <a:gd name="T18" fmla="*/ 7343775 w 5760"/>
              <a:gd name="T19" fmla="*/ 514350 h 1060"/>
              <a:gd name="T20" fmla="*/ 7048500 w 5760"/>
              <a:gd name="T21" fmla="*/ 581025 h 1060"/>
              <a:gd name="T22" fmla="*/ 6715125 w 5760"/>
              <a:gd name="T23" fmla="*/ 657225 h 1060"/>
              <a:gd name="T24" fmla="*/ 6253163 w 5760"/>
              <a:gd name="T25" fmla="*/ 742950 h 1060"/>
              <a:gd name="T26" fmla="*/ 5891213 w 5760"/>
              <a:gd name="T27" fmla="*/ 800100 h 1060"/>
              <a:gd name="T28" fmla="*/ 5462588 w 5760"/>
              <a:gd name="T29" fmla="*/ 862013 h 1060"/>
              <a:gd name="T30" fmla="*/ 5062538 w 5760"/>
              <a:gd name="T31" fmla="*/ 919163 h 1060"/>
              <a:gd name="T32" fmla="*/ 4643438 w 5760"/>
              <a:gd name="T33" fmla="*/ 962026 h 1060"/>
              <a:gd name="T34" fmla="*/ 4252913 w 5760"/>
              <a:gd name="T35" fmla="*/ 1004888 h 1060"/>
              <a:gd name="T36" fmla="*/ 3838575 w 5760"/>
              <a:gd name="T37" fmla="*/ 1038226 h 1060"/>
              <a:gd name="T38" fmla="*/ 3400425 w 5760"/>
              <a:gd name="T39" fmla="*/ 1071563 h 1060"/>
              <a:gd name="T40" fmla="*/ 3009900 w 5760"/>
              <a:gd name="T41" fmla="*/ 1100138 h 1060"/>
              <a:gd name="T42" fmla="*/ 2614613 w 5760"/>
              <a:gd name="T43" fmla="*/ 1123951 h 1060"/>
              <a:gd name="T44" fmla="*/ 2228850 w 5760"/>
              <a:gd name="T45" fmla="*/ 1143001 h 1060"/>
              <a:gd name="T46" fmla="*/ 1857375 w 5760"/>
              <a:gd name="T47" fmla="*/ 1162051 h 1060"/>
              <a:gd name="T48" fmla="*/ 1438275 w 5760"/>
              <a:gd name="T49" fmla="*/ 1171576 h 1060"/>
              <a:gd name="T50" fmla="*/ 847725 w 5760"/>
              <a:gd name="T51" fmla="*/ 1185863 h 1060"/>
              <a:gd name="T52" fmla="*/ 319088 w 5760"/>
              <a:gd name="T53" fmla="*/ 1195388 h 1060"/>
              <a:gd name="T54" fmla="*/ 0 w 5760"/>
              <a:gd name="T55" fmla="*/ 1195388 h 106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>
              <a:gd name="T0" fmla="*/ 0 w 5284"/>
              <a:gd name="T1" fmla="*/ 581025 h 673"/>
              <a:gd name="T2" fmla="*/ 0 w 5284"/>
              <a:gd name="T3" fmla="*/ 1066800 h 673"/>
              <a:gd name="T4" fmla="*/ 481013 w 5284"/>
              <a:gd name="T5" fmla="*/ 1066800 h 673"/>
              <a:gd name="T6" fmla="*/ 1147763 w 5284"/>
              <a:gd name="T7" fmla="*/ 1052513 h 673"/>
              <a:gd name="T8" fmla="*/ 1619250 w 5284"/>
              <a:gd name="T9" fmla="*/ 1038225 h 673"/>
              <a:gd name="T10" fmla="*/ 2066925 w 5284"/>
              <a:gd name="T11" fmla="*/ 1019175 h 673"/>
              <a:gd name="T12" fmla="*/ 2466975 w 5284"/>
              <a:gd name="T13" fmla="*/ 1000125 h 673"/>
              <a:gd name="T14" fmla="*/ 2824163 w 5284"/>
              <a:gd name="T15" fmla="*/ 976313 h 673"/>
              <a:gd name="T16" fmla="*/ 3114675 w 5284"/>
              <a:gd name="T17" fmla="*/ 962025 h 673"/>
              <a:gd name="T18" fmla="*/ 3481388 w 5284"/>
              <a:gd name="T19" fmla="*/ 933450 h 673"/>
              <a:gd name="T20" fmla="*/ 3886200 w 5284"/>
              <a:gd name="T21" fmla="*/ 904875 h 673"/>
              <a:gd name="T22" fmla="*/ 4286250 w 5284"/>
              <a:gd name="T23" fmla="*/ 866775 h 673"/>
              <a:gd name="T24" fmla="*/ 4610100 w 5284"/>
              <a:gd name="T25" fmla="*/ 838200 h 673"/>
              <a:gd name="T26" fmla="*/ 4981575 w 5284"/>
              <a:gd name="T27" fmla="*/ 790575 h 673"/>
              <a:gd name="T28" fmla="*/ 5276850 w 5284"/>
              <a:gd name="T29" fmla="*/ 752475 h 673"/>
              <a:gd name="T30" fmla="*/ 5610225 w 5284"/>
              <a:gd name="T31" fmla="*/ 709613 h 673"/>
              <a:gd name="T32" fmla="*/ 5929313 w 5284"/>
              <a:gd name="T33" fmla="*/ 666750 h 673"/>
              <a:gd name="T34" fmla="*/ 6243638 w 5284"/>
              <a:gd name="T35" fmla="*/ 609600 h 673"/>
              <a:gd name="T36" fmla="*/ 6534150 w 5284"/>
              <a:gd name="T37" fmla="*/ 557213 h 673"/>
              <a:gd name="T38" fmla="*/ 6772275 w 5284"/>
              <a:gd name="T39" fmla="*/ 504825 h 673"/>
              <a:gd name="T40" fmla="*/ 7058025 w 5284"/>
              <a:gd name="T41" fmla="*/ 442913 h 673"/>
              <a:gd name="T42" fmla="*/ 7334250 w 5284"/>
              <a:gd name="T43" fmla="*/ 376238 h 673"/>
              <a:gd name="T44" fmla="*/ 7586663 w 5284"/>
              <a:gd name="T45" fmla="*/ 304800 h 673"/>
              <a:gd name="T46" fmla="*/ 7810500 w 5284"/>
              <a:gd name="T47" fmla="*/ 233363 h 673"/>
              <a:gd name="T48" fmla="*/ 8072438 w 5284"/>
              <a:gd name="T49" fmla="*/ 142875 h 673"/>
              <a:gd name="T50" fmla="*/ 8243888 w 5284"/>
              <a:gd name="T51" fmla="*/ 66675 h 673"/>
              <a:gd name="T52" fmla="*/ 8386763 w 5284"/>
              <a:gd name="T53" fmla="*/ 0 h 673"/>
              <a:gd name="T54" fmla="*/ 5081588 w 5284"/>
              <a:gd name="T55" fmla="*/ 0 h 673"/>
              <a:gd name="T56" fmla="*/ 4733925 w 5284"/>
              <a:gd name="T57" fmla="*/ 90488 h 673"/>
              <a:gd name="T58" fmla="*/ 4405313 w 5284"/>
              <a:gd name="T59" fmla="*/ 171450 h 673"/>
              <a:gd name="T60" fmla="*/ 4067175 w 5284"/>
              <a:gd name="T61" fmla="*/ 238125 h 673"/>
              <a:gd name="T62" fmla="*/ 3805238 w 5284"/>
              <a:gd name="T63" fmla="*/ 290513 h 673"/>
              <a:gd name="T64" fmla="*/ 3500438 w 5284"/>
              <a:gd name="T65" fmla="*/ 338138 h 673"/>
              <a:gd name="T66" fmla="*/ 3176588 w 5284"/>
              <a:gd name="T67" fmla="*/ 385763 h 673"/>
              <a:gd name="T68" fmla="*/ 2819400 w 5284"/>
              <a:gd name="T69" fmla="*/ 433388 h 673"/>
              <a:gd name="T70" fmla="*/ 2438400 w 5284"/>
              <a:gd name="T71" fmla="*/ 471488 h 673"/>
              <a:gd name="T72" fmla="*/ 2133600 w 5284"/>
              <a:gd name="T73" fmla="*/ 495300 h 673"/>
              <a:gd name="T74" fmla="*/ 1800225 w 5284"/>
              <a:gd name="T75" fmla="*/ 523875 h 673"/>
              <a:gd name="T76" fmla="*/ 1462088 w 5284"/>
              <a:gd name="T77" fmla="*/ 542925 h 673"/>
              <a:gd name="T78" fmla="*/ 1104900 w 5284"/>
              <a:gd name="T79" fmla="*/ 561975 h 673"/>
              <a:gd name="T80" fmla="*/ 795338 w 5284"/>
              <a:gd name="T81" fmla="*/ 571500 h 673"/>
              <a:gd name="T82" fmla="*/ 442913 w 5284"/>
              <a:gd name="T83" fmla="*/ 581025 h 673"/>
              <a:gd name="T84" fmla="*/ 157163 w 5284"/>
              <a:gd name="T85" fmla="*/ 585788 h 673"/>
              <a:gd name="T86" fmla="*/ 0 w 5284"/>
              <a:gd name="T87" fmla="*/ 581025 h 67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>
              <a:gd name="T0" fmla="*/ 0 w 2884"/>
              <a:gd name="T1" fmla="*/ 0 h 286"/>
              <a:gd name="T2" fmla="*/ 0 w 2884"/>
              <a:gd name="T3" fmla="*/ 452438 h 286"/>
              <a:gd name="T4" fmla="*/ 304800 w 2884"/>
              <a:gd name="T5" fmla="*/ 452438 h 286"/>
              <a:gd name="T6" fmla="*/ 609600 w 2884"/>
              <a:gd name="T7" fmla="*/ 447676 h 286"/>
              <a:gd name="T8" fmla="*/ 919163 w 2884"/>
              <a:gd name="T9" fmla="*/ 438151 h 286"/>
              <a:gd name="T10" fmla="*/ 1252538 w 2884"/>
              <a:gd name="T11" fmla="*/ 423863 h 286"/>
              <a:gd name="T12" fmla="*/ 1585913 w 2884"/>
              <a:gd name="T13" fmla="*/ 409576 h 286"/>
              <a:gd name="T14" fmla="*/ 1843088 w 2884"/>
              <a:gd name="T15" fmla="*/ 390526 h 286"/>
              <a:gd name="T16" fmla="*/ 2066925 w 2884"/>
              <a:gd name="T17" fmla="*/ 371476 h 286"/>
              <a:gd name="T18" fmla="*/ 2314575 w 2884"/>
              <a:gd name="T19" fmla="*/ 352426 h 286"/>
              <a:gd name="T20" fmla="*/ 2643188 w 2884"/>
              <a:gd name="T21" fmla="*/ 319088 h 286"/>
              <a:gd name="T22" fmla="*/ 3162300 w 2884"/>
              <a:gd name="T23" fmla="*/ 252413 h 286"/>
              <a:gd name="T24" fmla="*/ 3652838 w 2884"/>
              <a:gd name="T25" fmla="*/ 185738 h 286"/>
              <a:gd name="T26" fmla="*/ 4133850 w 2884"/>
              <a:gd name="T27" fmla="*/ 95250 h 286"/>
              <a:gd name="T28" fmla="*/ 4576763 w 2884"/>
              <a:gd name="T29" fmla="*/ 0 h 286"/>
              <a:gd name="T30" fmla="*/ 0 w 2884"/>
              <a:gd name="T31" fmla="*/ 0 h 28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AEFA1AC-7C06-F446-8F51-4BC1F282B85E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673350" y="304800"/>
            <a:ext cx="3803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5400" b="1">
                <a:solidFill>
                  <a:schemeClr val="accent1"/>
                </a:solidFill>
              </a:rPr>
              <a:t>Checksheets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133600" y="1600200"/>
            <a:ext cx="4940300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4000"/>
              <a:t>The purpose of the </a:t>
            </a:r>
          </a:p>
          <a:p>
            <a:pPr algn="ctr"/>
            <a:endParaRPr lang="en-US" sz="4000"/>
          </a:p>
          <a:p>
            <a:pPr algn="ctr"/>
            <a:r>
              <a:rPr lang="en-US" sz="4000"/>
              <a:t>checksheet is to </a:t>
            </a:r>
          </a:p>
          <a:p>
            <a:pPr algn="ctr"/>
            <a:endParaRPr lang="en-US" sz="4000"/>
          </a:p>
          <a:p>
            <a:pPr algn="ctr"/>
            <a:r>
              <a:rPr lang="en-US" sz="4000"/>
              <a:t>assist in the</a:t>
            </a:r>
          </a:p>
          <a:p>
            <a:pPr algn="ctr"/>
            <a:endParaRPr lang="en-US" sz="4000"/>
          </a:p>
          <a:p>
            <a:pPr algn="ctr"/>
            <a:r>
              <a:rPr lang="en-US" sz="4000"/>
              <a:t>data collection process.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2673350" y="304800"/>
            <a:ext cx="3803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5400" b="1">
                <a:solidFill>
                  <a:schemeClr val="accent1"/>
                </a:solidFill>
              </a:rPr>
              <a:t>Checksheets</a:t>
            </a: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2393950" y="1752600"/>
            <a:ext cx="4362450" cy="399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3600" b="1"/>
              <a:t>Checklist Checksheet</a:t>
            </a:r>
          </a:p>
          <a:p>
            <a:pPr algn="ctr"/>
            <a:endParaRPr lang="en-US" sz="3600" b="1"/>
          </a:p>
          <a:p>
            <a:pPr algn="ctr"/>
            <a:r>
              <a:rPr lang="en-US" sz="3600" b="1"/>
              <a:t>Item </a:t>
            </a:r>
            <a:r>
              <a:rPr lang="en-US" sz="4000" b="1"/>
              <a:t>Checksheet</a:t>
            </a:r>
            <a:endParaRPr lang="en-US" sz="3600" b="1"/>
          </a:p>
          <a:p>
            <a:pPr algn="ctr"/>
            <a:endParaRPr lang="en-US" sz="3600" b="1"/>
          </a:p>
          <a:p>
            <a:pPr algn="ctr"/>
            <a:r>
              <a:rPr lang="en-US" sz="3600" b="1"/>
              <a:t>Location Checksheet</a:t>
            </a:r>
          </a:p>
          <a:p>
            <a:pPr algn="ctr"/>
            <a:endParaRPr lang="en-US" sz="3600" b="1"/>
          </a:p>
          <a:p>
            <a:pPr algn="ctr"/>
            <a:r>
              <a:rPr lang="en-US" sz="3600" b="1"/>
              <a:t>Matrix Checksheet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3111500" y="304800"/>
            <a:ext cx="29273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5400" b="1">
                <a:solidFill>
                  <a:schemeClr val="accent1"/>
                </a:solidFill>
              </a:rPr>
              <a:t>Checklist</a:t>
            </a: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1903413" y="1162050"/>
            <a:ext cx="53435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3200" u="sng"/>
              <a:t>Example - Project Management</a:t>
            </a:r>
          </a:p>
        </p:txBody>
      </p:sp>
      <p:graphicFrame>
        <p:nvGraphicFramePr>
          <p:cNvPr id="5124" name="Object 7"/>
          <p:cNvGraphicFramePr>
            <a:graphicFrameLocks noChangeAspect="1"/>
          </p:cNvGraphicFramePr>
          <p:nvPr/>
        </p:nvGraphicFramePr>
        <p:xfrm>
          <a:off x="1531938" y="2008188"/>
          <a:ext cx="6958012" cy="484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Document" r:id="rId3" imgW="6976872" imgH="4849368" progId="Word.Document.8">
                  <p:embed/>
                </p:oleObj>
              </mc:Choice>
              <mc:Fallback>
                <p:oleObj name="Document" r:id="rId3" imgW="6976872" imgH="4849368" progId="Word.Documen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1938" y="2008188"/>
                        <a:ext cx="6958012" cy="484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035175" y="304800"/>
            <a:ext cx="5080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5400" b="1">
                <a:solidFill>
                  <a:schemeClr val="accent1"/>
                </a:solidFill>
              </a:rPr>
              <a:t>Item Checksheet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944563" y="1143000"/>
            <a:ext cx="7261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u="sng"/>
              <a:t>Defects on Completed Projects Delivered to the Customer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736725" y="1868488"/>
            <a:ext cx="6162675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>
                <a:latin typeface="Arial" charset="0"/>
              </a:rPr>
              <a:t>Projects:</a:t>
            </a:r>
          </a:p>
          <a:p>
            <a:r>
              <a:rPr lang="en-US">
                <a:latin typeface="Arial" charset="0"/>
              </a:rPr>
              <a:t>Customers:</a:t>
            </a:r>
          </a:p>
          <a:p>
            <a:endParaRPr lang="en-US">
              <a:latin typeface="Arial" charset="0"/>
            </a:endParaRPr>
          </a:p>
          <a:p>
            <a:r>
              <a:rPr lang="en-US" u="sng">
                <a:latin typeface="Arial" charset="0"/>
              </a:rPr>
              <a:t>Type of Defect</a:t>
            </a:r>
            <a:r>
              <a:rPr lang="en-US">
                <a:latin typeface="Arial" charset="0"/>
              </a:rPr>
              <a:t>		</a:t>
            </a:r>
            <a:r>
              <a:rPr lang="en-US" u="sng">
                <a:latin typeface="Arial" charset="0"/>
              </a:rPr>
              <a:t># of Occurrences</a:t>
            </a:r>
            <a:endParaRPr lang="en-US">
              <a:latin typeface="Arial" charset="0"/>
            </a:endParaRPr>
          </a:p>
          <a:p>
            <a:endParaRPr lang="en-US">
              <a:latin typeface="Arial" charset="0"/>
            </a:endParaRPr>
          </a:p>
          <a:p>
            <a:r>
              <a:rPr lang="en-US">
                <a:latin typeface="Arial" charset="0"/>
              </a:rPr>
              <a:t>Incomplete			II</a:t>
            </a:r>
          </a:p>
          <a:p>
            <a:r>
              <a:rPr lang="en-US">
                <a:latin typeface="Arial" charset="0"/>
              </a:rPr>
              <a:t>Typos				IIIII  IIIII  II</a:t>
            </a:r>
          </a:p>
          <a:p>
            <a:r>
              <a:rPr lang="en-US">
                <a:latin typeface="Arial" charset="0"/>
              </a:rPr>
              <a:t>Miscalculations		IIIII</a:t>
            </a:r>
          </a:p>
          <a:p>
            <a:r>
              <a:rPr lang="en-US">
                <a:latin typeface="Arial" charset="0"/>
              </a:rPr>
              <a:t>Past Due Delivery		IIIII IIIII IIIII</a:t>
            </a:r>
          </a:p>
          <a:p>
            <a:r>
              <a:rPr lang="en-US">
                <a:latin typeface="Arial" charset="0"/>
              </a:rPr>
              <a:t>Formatting			IIII</a:t>
            </a:r>
          </a:p>
          <a:p>
            <a:r>
              <a:rPr lang="en-US">
                <a:latin typeface="Arial" charset="0"/>
              </a:rPr>
              <a:t>Missing Pages		IIIII III</a:t>
            </a:r>
          </a:p>
          <a:p>
            <a:r>
              <a:rPr lang="en-US">
                <a:latin typeface="Arial" charset="0"/>
              </a:rPr>
              <a:t>Misplaced			II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425575" y="304800"/>
            <a:ext cx="629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5400" b="1">
                <a:solidFill>
                  <a:schemeClr val="accent1"/>
                </a:solidFill>
              </a:rPr>
              <a:t>Location Checksheet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740025" y="1371600"/>
            <a:ext cx="3670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u="sng"/>
              <a:t>W-2 Form - Defect Analysis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0423525" y="6137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7173" name="Picture 5" descr="G:\W2form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133600"/>
            <a:ext cx="5483225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81000" y="2667000"/>
            <a:ext cx="2014538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>
                <a:latin typeface="Arial" charset="0"/>
              </a:rPr>
              <a:t>The marks</a:t>
            </a:r>
          </a:p>
          <a:p>
            <a:r>
              <a:rPr lang="en-US">
                <a:latin typeface="Arial" charset="0"/>
              </a:rPr>
              <a:t>indicate the</a:t>
            </a:r>
          </a:p>
          <a:p>
            <a:r>
              <a:rPr lang="en-US">
                <a:latin typeface="Arial" charset="0"/>
              </a:rPr>
              <a:t>number of</a:t>
            </a:r>
          </a:p>
          <a:p>
            <a:r>
              <a:rPr lang="en-US">
                <a:latin typeface="Arial" charset="0"/>
              </a:rPr>
              <a:t>errors made</a:t>
            </a:r>
          </a:p>
          <a:p>
            <a:r>
              <a:rPr lang="en-US">
                <a:latin typeface="Arial" charset="0"/>
              </a:rPr>
              <a:t>in each of the</a:t>
            </a:r>
          </a:p>
          <a:p>
            <a:r>
              <a:rPr lang="en-US">
                <a:latin typeface="Arial" charset="0"/>
              </a:rPr>
              <a:t>respective</a:t>
            </a:r>
          </a:p>
          <a:p>
            <a:r>
              <a:rPr lang="en-US">
                <a:latin typeface="Arial" charset="0"/>
              </a:rPr>
              <a:t>boxes.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4267200" y="2514600"/>
            <a:ext cx="641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 b="1">
                <a:solidFill>
                  <a:schemeClr val="hlink"/>
                </a:solidFill>
                <a:latin typeface="Arial" charset="0"/>
              </a:rPr>
              <a:t>IIIII II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200400" y="3048000"/>
            <a:ext cx="5270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 b="1">
                <a:solidFill>
                  <a:schemeClr val="hlink"/>
                </a:solidFill>
                <a:latin typeface="Arial" charset="0"/>
              </a:rPr>
              <a:t>IIIII 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191000" y="3581400"/>
            <a:ext cx="984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 b="1">
                <a:solidFill>
                  <a:schemeClr val="hlink"/>
                </a:solidFill>
                <a:latin typeface="Arial" charset="0"/>
              </a:rPr>
              <a:t>IIIII IIIII II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276600" y="4267200"/>
            <a:ext cx="1384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 b="1">
                <a:solidFill>
                  <a:schemeClr val="hlink"/>
                </a:solidFill>
                <a:latin typeface="Arial" charset="0"/>
              </a:rPr>
              <a:t>IIIII IIIII IIIII III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200400" y="5105400"/>
            <a:ext cx="641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 b="1">
                <a:solidFill>
                  <a:schemeClr val="hlink"/>
                </a:solidFill>
                <a:latin typeface="Arial" charset="0"/>
              </a:rPr>
              <a:t>IIIII II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5867400" y="2514600"/>
            <a:ext cx="355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 b="1">
                <a:solidFill>
                  <a:schemeClr val="hlink"/>
                </a:solidFill>
                <a:latin typeface="Arial" charset="0"/>
              </a:rPr>
              <a:t>III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7239000" y="2514600"/>
            <a:ext cx="355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 b="1">
                <a:solidFill>
                  <a:schemeClr val="hlink"/>
                </a:solidFill>
                <a:latin typeface="Arial" charset="0"/>
              </a:rPr>
              <a:t>III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5867400" y="2819400"/>
            <a:ext cx="355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 b="1">
                <a:solidFill>
                  <a:schemeClr val="hlink"/>
                </a:solidFill>
                <a:latin typeface="Arial" charset="0"/>
              </a:rPr>
              <a:t>III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7086600" y="2819400"/>
            <a:ext cx="355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 b="1">
                <a:solidFill>
                  <a:schemeClr val="hlink"/>
                </a:solidFill>
                <a:latin typeface="Arial" charset="0"/>
              </a:rPr>
              <a:t>III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425575" y="304800"/>
            <a:ext cx="6299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5400" b="1">
                <a:solidFill>
                  <a:schemeClr val="accent1"/>
                </a:solidFill>
              </a:rPr>
              <a:t>Location Checksheet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266825" y="1371600"/>
            <a:ext cx="7116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 u="sng"/>
              <a:t>What caused the paint defects on these refrigerators?</a:t>
            </a:r>
          </a:p>
        </p:txBody>
      </p:sp>
      <p:grpSp>
        <p:nvGrpSpPr>
          <p:cNvPr id="8196" name="Group 1"/>
          <p:cNvGrpSpPr>
            <a:grpSpLocks/>
          </p:cNvGrpSpPr>
          <p:nvPr/>
        </p:nvGrpSpPr>
        <p:grpSpPr bwMode="auto">
          <a:xfrm>
            <a:off x="3276600" y="2133600"/>
            <a:ext cx="2895600" cy="4495800"/>
            <a:chOff x="3276600" y="2133600"/>
            <a:chExt cx="2895600" cy="4495800"/>
          </a:xfrm>
        </p:grpSpPr>
        <p:sp>
          <p:nvSpPr>
            <p:cNvPr id="8197" name="AutoShape 4"/>
            <p:cNvSpPr>
              <a:spLocks noChangeArrowheads="1"/>
            </p:cNvSpPr>
            <p:nvPr/>
          </p:nvSpPr>
          <p:spPr bwMode="auto">
            <a:xfrm>
              <a:off x="3276600" y="2133600"/>
              <a:ext cx="2895600" cy="4495800"/>
            </a:xfrm>
            <a:prstGeom prst="flowChartAlternateProcess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8198" name="Line 5"/>
            <p:cNvSpPr>
              <a:spLocks noChangeShapeType="1"/>
            </p:cNvSpPr>
            <p:nvPr/>
          </p:nvSpPr>
          <p:spPr bwMode="auto">
            <a:xfrm>
              <a:off x="3276600" y="3581400"/>
              <a:ext cx="2895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9" name="Oval 7"/>
            <p:cNvSpPr>
              <a:spLocks noChangeArrowheads="1"/>
            </p:cNvSpPr>
            <p:nvPr/>
          </p:nvSpPr>
          <p:spPr bwMode="auto">
            <a:xfrm>
              <a:off x="3657600" y="40386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0" name="Oval 8"/>
            <p:cNvSpPr>
              <a:spLocks noChangeArrowheads="1"/>
            </p:cNvSpPr>
            <p:nvPr/>
          </p:nvSpPr>
          <p:spPr bwMode="auto">
            <a:xfrm>
              <a:off x="5105400" y="39624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1" name="Oval 9"/>
            <p:cNvSpPr>
              <a:spLocks noChangeArrowheads="1"/>
            </p:cNvSpPr>
            <p:nvPr/>
          </p:nvSpPr>
          <p:spPr bwMode="auto">
            <a:xfrm>
              <a:off x="3962400" y="39624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2" name="Oval 10"/>
            <p:cNvSpPr>
              <a:spLocks noChangeArrowheads="1"/>
            </p:cNvSpPr>
            <p:nvPr/>
          </p:nvSpPr>
          <p:spPr bwMode="auto">
            <a:xfrm>
              <a:off x="4495800" y="42672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3" name="Oval 11"/>
            <p:cNvSpPr>
              <a:spLocks noChangeArrowheads="1"/>
            </p:cNvSpPr>
            <p:nvPr/>
          </p:nvSpPr>
          <p:spPr bwMode="auto">
            <a:xfrm>
              <a:off x="4114800" y="42672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4" name="Oval 12"/>
            <p:cNvSpPr>
              <a:spLocks noChangeArrowheads="1"/>
            </p:cNvSpPr>
            <p:nvPr/>
          </p:nvSpPr>
          <p:spPr bwMode="auto">
            <a:xfrm>
              <a:off x="4876800" y="44196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5" name="Oval 13"/>
            <p:cNvSpPr>
              <a:spLocks noChangeArrowheads="1"/>
            </p:cNvSpPr>
            <p:nvPr/>
          </p:nvSpPr>
          <p:spPr bwMode="auto">
            <a:xfrm>
              <a:off x="4572000" y="39624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6" name="Oval 14"/>
            <p:cNvSpPr>
              <a:spLocks noChangeArrowheads="1"/>
            </p:cNvSpPr>
            <p:nvPr/>
          </p:nvSpPr>
          <p:spPr bwMode="auto">
            <a:xfrm>
              <a:off x="5638800" y="44196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7" name="Oval 15"/>
            <p:cNvSpPr>
              <a:spLocks noChangeArrowheads="1"/>
            </p:cNvSpPr>
            <p:nvPr/>
          </p:nvSpPr>
          <p:spPr bwMode="auto">
            <a:xfrm>
              <a:off x="4876800" y="41148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8" name="Oval 16"/>
            <p:cNvSpPr>
              <a:spLocks noChangeArrowheads="1"/>
            </p:cNvSpPr>
            <p:nvPr/>
          </p:nvSpPr>
          <p:spPr bwMode="auto">
            <a:xfrm>
              <a:off x="5562600" y="41910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9" name="Oval 17"/>
            <p:cNvSpPr>
              <a:spLocks noChangeArrowheads="1"/>
            </p:cNvSpPr>
            <p:nvPr/>
          </p:nvSpPr>
          <p:spPr bwMode="auto">
            <a:xfrm>
              <a:off x="5181600" y="42672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0" name="Oval 18"/>
            <p:cNvSpPr>
              <a:spLocks noChangeArrowheads="1"/>
            </p:cNvSpPr>
            <p:nvPr/>
          </p:nvSpPr>
          <p:spPr bwMode="auto">
            <a:xfrm>
              <a:off x="5486400" y="39624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1" name="Oval 19"/>
            <p:cNvSpPr>
              <a:spLocks noChangeArrowheads="1"/>
            </p:cNvSpPr>
            <p:nvPr/>
          </p:nvSpPr>
          <p:spPr bwMode="auto">
            <a:xfrm>
              <a:off x="3810000" y="41910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2" name="Oval 20"/>
            <p:cNvSpPr>
              <a:spLocks noChangeArrowheads="1"/>
            </p:cNvSpPr>
            <p:nvPr/>
          </p:nvSpPr>
          <p:spPr bwMode="auto">
            <a:xfrm>
              <a:off x="3962400" y="43434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3" name="Oval 21"/>
            <p:cNvSpPr>
              <a:spLocks noChangeArrowheads="1"/>
            </p:cNvSpPr>
            <p:nvPr/>
          </p:nvSpPr>
          <p:spPr bwMode="auto">
            <a:xfrm>
              <a:off x="5638800" y="31242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4" name="Oval 22"/>
            <p:cNvSpPr>
              <a:spLocks noChangeArrowheads="1"/>
            </p:cNvSpPr>
            <p:nvPr/>
          </p:nvSpPr>
          <p:spPr bwMode="auto">
            <a:xfrm>
              <a:off x="4876800" y="22098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5" name="Oval 23"/>
            <p:cNvSpPr>
              <a:spLocks noChangeArrowheads="1"/>
            </p:cNvSpPr>
            <p:nvPr/>
          </p:nvSpPr>
          <p:spPr bwMode="auto">
            <a:xfrm>
              <a:off x="3429000" y="51054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6" name="Oval 24"/>
            <p:cNvSpPr>
              <a:spLocks noChangeArrowheads="1"/>
            </p:cNvSpPr>
            <p:nvPr/>
          </p:nvSpPr>
          <p:spPr bwMode="auto">
            <a:xfrm>
              <a:off x="5562600" y="59436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7" name="Oval 25"/>
            <p:cNvSpPr>
              <a:spLocks noChangeArrowheads="1"/>
            </p:cNvSpPr>
            <p:nvPr/>
          </p:nvSpPr>
          <p:spPr bwMode="auto">
            <a:xfrm>
              <a:off x="3733800" y="26670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8" name="Oval 26"/>
            <p:cNvSpPr>
              <a:spLocks noChangeArrowheads="1"/>
            </p:cNvSpPr>
            <p:nvPr/>
          </p:nvSpPr>
          <p:spPr bwMode="auto">
            <a:xfrm>
              <a:off x="4724400" y="38862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9" name="Oval 27"/>
            <p:cNvSpPr>
              <a:spLocks noChangeArrowheads="1"/>
            </p:cNvSpPr>
            <p:nvPr/>
          </p:nvSpPr>
          <p:spPr bwMode="auto">
            <a:xfrm>
              <a:off x="5791200" y="29718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0" name="Oval 28"/>
            <p:cNvSpPr>
              <a:spLocks noChangeArrowheads="1"/>
            </p:cNvSpPr>
            <p:nvPr/>
          </p:nvSpPr>
          <p:spPr bwMode="auto">
            <a:xfrm>
              <a:off x="3352800" y="38862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1" name="Oval 29"/>
            <p:cNvSpPr>
              <a:spLocks noChangeArrowheads="1"/>
            </p:cNvSpPr>
            <p:nvPr/>
          </p:nvSpPr>
          <p:spPr bwMode="auto">
            <a:xfrm>
              <a:off x="5943600" y="41148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2" name="Oval 30"/>
            <p:cNvSpPr>
              <a:spLocks noChangeArrowheads="1"/>
            </p:cNvSpPr>
            <p:nvPr/>
          </p:nvSpPr>
          <p:spPr bwMode="auto">
            <a:xfrm>
              <a:off x="6019800" y="44958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3" name="Oval 31"/>
            <p:cNvSpPr>
              <a:spLocks noChangeArrowheads="1"/>
            </p:cNvSpPr>
            <p:nvPr/>
          </p:nvSpPr>
          <p:spPr bwMode="auto">
            <a:xfrm>
              <a:off x="3505200" y="44196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4" name="Oval 32"/>
            <p:cNvSpPr>
              <a:spLocks noChangeArrowheads="1"/>
            </p:cNvSpPr>
            <p:nvPr/>
          </p:nvSpPr>
          <p:spPr bwMode="auto">
            <a:xfrm>
              <a:off x="4191000" y="60198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5" name="Oval 33"/>
            <p:cNvSpPr>
              <a:spLocks noChangeArrowheads="1"/>
            </p:cNvSpPr>
            <p:nvPr/>
          </p:nvSpPr>
          <p:spPr bwMode="auto">
            <a:xfrm>
              <a:off x="4114800" y="44958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6" name="Oval 34"/>
            <p:cNvSpPr>
              <a:spLocks noChangeArrowheads="1"/>
            </p:cNvSpPr>
            <p:nvPr/>
          </p:nvSpPr>
          <p:spPr bwMode="auto">
            <a:xfrm>
              <a:off x="5715000" y="39624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7" name="Oval 35"/>
            <p:cNvSpPr>
              <a:spLocks noChangeArrowheads="1"/>
            </p:cNvSpPr>
            <p:nvPr/>
          </p:nvSpPr>
          <p:spPr bwMode="auto">
            <a:xfrm>
              <a:off x="4267200" y="4114800"/>
              <a:ext cx="76200" cy="76200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692275" y="304800"/>
            <a:ext cx="5765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5400" b="1">
                <a:solidFill>
                  <a:schemeClr val="accent1"/>
                </a:solidFill>
              </a:rPr>
              <a:t>Matrix Checksheet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914650" y="1184275"/>
            <a:ext cx="3321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u="sng"/>
              <a:t>Time Spent per Customer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066800" y="2006600"/>
            <a:ext cx="7339013" cy="417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				      </a:t>
            </a:r>
            <a:r>
              <a:rPr lang="en-US" sz="2800" u="sng"/>
              <a:t>Customer</a:t>
            </a:r>
            <a:endParaRPr lang="en-US"/>
          </a:p>
          <a:p>
            <a:endParaRPr lang="en-US"/>
          </a:p>
          <a:p>
            <a:r>
              <a:rPr lang="en-US" u="sng"/>
              <a:t>	Time		   A     		    B   		   C   </a:t>
            </a:r>
          </a:p>
          <a:p>
            <a:endParaRPr lang="en-US"/>
          </a:p>
          <a:p>
            <a:r>
              <a:rPr lang="en-US"/>
              <a:t>Respond to Initial	1.5 days	1 day		3 hrs</a:t>
            </a:r>
          </a:p>
          <a:p>
            <a:r>
              <a:rPr lang="en-US"/>
              <a:t>      Contact</a:t>
            </a:r>
          </a:p>
          <a:p>
            <a:r>
              <a:rPr lang="en-US"/>
              <a:t>Planning		8 hrs		12 hrs		6 hrs</a:t>
            </a:r>
          </a:p>
          <a:p>
            <a:r>
              <a:rPr lang="en-US"/>
              <a:t>Meetings		16 hrs		20 hrs		18 hrs</a:t>
            </a:r>
          </a:p>
          <a:p>
            <a:r>
              <a:rPr lang="en-US"/>
              <a:t>Project work		50 hrs		65 hrs		86 hrs</a:t>
            </a:r>
          </a:p>
          <a:p>
            <a:r>
              <a:rPr lang="en-US"/>
              <a:t>Delivery		2 hrs		1.5 hrs		5 hrs</a:t>
            </a:r>
          </a:p>
          <a:p>
            <a:r>
              <a:rPr lang="en-US"/>
              <a:t>Follow-up		.5 hrs		1 hr		3 hr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ulse">
  <a:themeElements>
    <a:clrScheme name="Pulse.pot 2">
      <a:dk1>
        <a:srgbClr val="000000"/>
      </a:dk1>
      <a:lt1>
        <a:srgbClr val="FFFFFF"/>
      </a:lt1>
      <a:dk2>
        <a:srgbClr val="000066"/>
      </a:dk2>
      <a:lt2>
        <a:srgbClr val="FFCC66"/>
      </a:lt2>
      <a:accent1>
        <a:srgbClr val="FF9900"/>
      </a:accent1>
      <a:accent2>
        <a:srgbClr val="000044"/>
      </a:accent2>
      <a:accent3>
        <a:srgbClr val="AAAAB8"/>
      </a:accent3>
      <a:accent4>
        <a:srgbClr val="DADADA"/>
      </a:accent4>
      <a:accent5>
        <a:srgbClr val="FFCAAA"/>
      </a:accent5>
      <a:accent6>
        <a:srgbClr val="00003D"/>
      </a:accent6>
      <a:hlink>
        <a:srgbClr val="3366FF"/>
      </a:hlink>
      <a:folHlink>
        <a:srgbClr val="FFFF00"/>
      </a:folHlink>
    </a:clrScheme>
    <a:fontScheme name="Pulse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ulse.pot 1">
        <a:dk1>
          <a:srgbClr val="000000"/>
        </a:dk1>
        <a:lt1>
          <a:srgbClr val="CCECFF"/>
        </a:lt1>
        <a:dk2>
          <a:srgbClr val="000066"/>
        </a:dk2>
        <a:lt2>
          <a:srgbClr val="6699FF"/>
        </a:lt2>
        <a:accent1>
          <a:srgbClr val="33CCCC"/>
        </a:accent1>
        <a:accent2>
          <a:srgbClr val="0099FF"/>
        </a:accent2>
        <a:accent3>
          <a:srgbClr val="E2F4FF"/>
        </a:accent3>
        <a:accent4>
          <a:srgbClr val="000000"/>
        </a:accent4>
        <a:accent5>
          <a:srgbClr val="ADE2E2"/>
        </a:accent5>
        <a:accent6>
          <a:srgbClr val="008AE7"/>
        </a:accent6>
        <a:hlink>
          <a:srgbClr val="FFFFFF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ulse.pot 2">
        <a:dk1>
          <a:srgbClr val="000000"/>
        </a:dk1>
        <a:lt1>
          <a:srgbClr val="FFFFFF"/>
        </a:lt1>
        <a:dk2>
          <a:srgbClr val="000066"/>
        </a:dk2>
        <a:lt2>
          <a:srgbClr val="FFCC66"/>
        </a:lt2>
        <a:accent1>
          <a:srgbClr val="FF9900"/>
        </a:accent1>
        <a:accent2>
          <a:srgbClr val="000044"/>
        </a:accent2>
        <a:accent3>
          <a:srgbClr val="AAAAB8"/>
        </a:accent3>
        <a:accent4>
          <a:srgbClr val="DADADA"/>
        </a:accent4>
        <a:accent5>
          <a:srgbClr val="FFCAAA"/>
        </a:accent5>
        <a:accent6>
          <a:srgbClr val="00003D"/>
        </a:accent6>
        <a:hlink>
          <a:srgbClr val="3366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lse.pot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AEAEAE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ulse.pot 4">
        <a:dk1>
          <a:srgbClr val="000000"/>
        </a:dk1>
        <a:lt1>
          <a:srgbClr val="FFFFFF"/>
        </a:lt1>
        <a:dk2>
          <a:srgbClr val="660033"/>
        </a:dk2>
        <a:lt2>
          <a:srgbClr val="FFCC66"/>
        </a:lt2>
        <a:accent1>
          <a:srgbClr val="FF9900"/>
        </a:accent1>
        <a:accent2>
          <a:srgbClr val="440022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3D001E"/>
        </a:accent6>
        <a:hlink>
          <a:srgbClr val="B20059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lse.pot 5">
        <a:dk1>
          <a:srgbClr val="000000"/>
        </a:dk1>
        <a:lt1>
          <a:srgbClr val="FFFFFF"/>
        </a:lt1>
        <a:dk2>
          <a:srgbClr val="663300"/>
        </a:dk2>
        <a:lt2>
          <a:srgbClr val="FFCC66"/>
        </a:lt2>
        <a:accent1>
          <a:srgbClr val="FF9900"/>
        </a:accent1>
        <a:accent2>
          <a:srgbClr val="361B00"/>
        </a:accent2>
        <a:accent3>
          <a:srgbClr val="B8ADAA"/>
        </a:accent3>
        <a:accent4>
          <a:srgbClr val="DADADA"/>
        </a:accent4>
        <a:accent5>
          <a:srgbClr val="FFCAAA"/>
        </a:accent5>
        <a:accent6>
          <a:srgbClr val="301700"/>
        </a:accent6>
        <a:hlink>
          <a:srgbClr val="996633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lse.pot 6">
        <a:dk1>
          <a:srgbClr val="000000"/>
        </a:dk1>
        <a:lt1>
          <a:srgbClr val="FFFFFF"/>
        </a:lt1>
        <a:dk2>
          <a:srgbClr val="003300"/>
        </a:dk2>
        <a:lt2>
          <a:srgbClr val="FFCC66"/>
        </a:lt2>
        <a:accent1>
          <a:srgbClr val="CC9900"/>
        </a:accent1>
        <a:accent2>
          <a:srgbClr val="001600"/>
        </a:accent2>
        <a:accent3>
          <a:srgbClr val="AAADAA"/>
        </a:accent3>
        <a:accent4>
          <a:srgbClr val="DADADA"/>
        </a:accent4>
        <a:accent5>
          <a:srgbClr val="E2CAAA"/>
        </a:accent5>
        <a:accent6>
          <a:srgbClr val="001300"/>
        </a:accent6>
        <a:hlink>
          <a:srgbClr val="0066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Designs\PULSE.POT</Template>
  <TotalTime>86</TotalTime>
  <Words>103</Words>
  <Application>Microsoft Macintosh PowerPoint</Application>
  <PresentationFormat>On-screen Show (4:3)</PresentationFormat>
  <Paragraphs>65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Times New Roman</vt:lpstr>
      <vt:lpstr>Arial</vt:lpstr>
      <vt:lpstr>Calibri</vt:lpstr>
      <vt:lpstr>Pulse</vt:lpstr>
      <vt:lpstr>Microsoft Word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mjwillis</dc:creator>
  <cp:lastModifiedBy>MJ Willis</cp:lastModifiedBy>
  <cp:revision>10</cp:revision>
  <dcterms:created xsi:type="dcterms:W3CDTF">2000-01-26T11:32:55Z</dcterms:created>
  <dcterms:modified xsi:type="dcterms:W3CDTF">2017-07-10T21:04:19Z</dcterms:modified>
</cp:coreProperties>
</file>