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0873" autoAdjust="0"/>
    <p:restoredTop sz="94660"/>
  </p:normalViewPr>
  <p:slideViewPr>
    <p:cSldViewPr snapToGrid="0">
      <p:cViewPr>
        <p:scale>
          <a:sx n="75" d="100"/>
          <a:sy n="75" d="100"/>
        </p:scale>
        <p:origin x="173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22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07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85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85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03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0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034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197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18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98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46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0123D4-9F3D-4E7B-977A-D1837642E136}" type="datetimeFigureOut">
              <a:rPr lang="en-US" smtClean="0"/>
              <a:t>12/2/2018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3B527-4384-45E6-8606-0E279B1DD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2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631725" y="258110"/>
            <a:ext cx="10928558" cy="6341928"/>
            <a:chOff x="631725" y="142360"/>
            <a:chExt cx="10928558" cy="6341928"/>
          </a:xfrm>
        </p:grpSpPr>
        <p:grpSp>
          <p:nvGrpSpPr>
            <p:cNvPr id="21" name="Group 20"/>
            <p:cNvGrpSpPr/>
            <p:nvPr/>
          </p:nvGrpSpPr>
          <p:grpSpPr>
            <a:xfrm>
              <a:off x="631725" y="357810"/>
              <a:ext cx="10928558" cy="6126478"/>
              <a:chOff x="631725" y="357810"/>
              <a:chExt cx="10928558" cy="6126478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31725" y="357810"/>
                <a:ext cx="10928558" cy="6126478"/>
              </a:xfrm>
              <a:prstGeom prst="rect">
                <a:avLst/>
              </a:prstGeom>
            </p:spPr>
          </p:pic>
          <p:sp>
            <p:nvSpPr>
              <p:cNvPr id="3" name="TextBox 2"/>
              <p:cNvSpPr txBox="1"/>
              <p:nvPr/>
            </p:nvSpPr>
            <p:spPr>
              <a:xfrm>
                <a:off x="1653869" y="1256310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</a:t>
                </a:r>
                <a:endParaRPr lang="en-US" sz="800" dirty="0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1957344" y="1257634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</a:t>
                </a: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1648571" y="1569054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2</a:t>
                </a:r>
                <a:endParaRPr lang="en-US" sz="8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960001" y="1570377"/>
                <a:ext cx="235962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4</a:t>
                </a: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1611469" y="1698924"/>
                <a:ext cx="2792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L1</a:t>
                </a:r>
                <a:endParaRPr lang="en-US" sz="800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938797" y="1692303"/>
                <a:ext cx="2503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N</a:t>
                </a: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803624" y="1978540"/>
                <a:ext cx="27924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L1</a:t>
                </a:r>
                <a:endParaRPr lang="en-US" sz="8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130952" y="1971919"/>
                <a:ext cx="25039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N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156172" y="4230096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22</a:t>
                </a:r>
                <a:endParaRPr lang="en-US" sz="8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666374" y="4231425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21</a:t>
                </a:r>
                <a:endParaRPr lang="en-US" sz="800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6848708" y="3652294"/>
                <a:ext cx="2952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A1</a:t>
                </a:r>
                <a:endParaRPr lang="en-US" sz="8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460423" y="3653625"/>
                <a:ext cx="29527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A2</a:t>
                </a:r>
                <a:endParaRPr lang="en-US" sz="8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2437062" y="5116651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14</a:t>
                </a:r>
                <a:endParaRPr lang="en-US" sz="8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708733" y="5117982"/>
                <a:ext cx="287258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800" dirty="0" smtClean="0"/>
                  <a:t>11</a:t>
                </a:r>
                <a:endParaRPr lang="en-US" sz="800" dirty="0"/>
              </a:p>
            </p:txBody>
          </p:sp>
          <p:cxnSp>
            <p:nvCxnSpPr>
              <p:cNvPr id="18" name="Straight Connector 17"/>
              <p:cNvCxnSpPr/>
              <p:nvPr/>
            </p:nvCxnSpPr>
            <p:spPr>
              <a:xfrm flipH="1">
                <a:off x="1502797" y="2148035"/>
                <a:ext cx="1221523" cy="6621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V="1">
                <a:off x="1504335" y="2167699"/>
                <a:ext cx="9832" cy="270702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Rectangle 16"/>
            <p:cNvSpPr/>
            <p:nvPr/>
          </p:nvSpPr>
          <p:spPr>
            <a:xfrm>
              <a:off x="4249271" y="357810"/>
              <a:ext cx="367553" cy="71795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 flipH="1" flipV="1">
              <a:off x="3792071" y="529979"/>
              <a:ext cx="45720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3787159" y="839691"/>
              <a:ext cx="45720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" name="Group 26"/>
            <p:cNvGrpSpPr/>
            <p:nvPr/>
          </p:nvGrpSpPr>
          <p:grpSpPr>
            <a:xfrm>
              <a:off x="5407742" y="1845458"/>
              <a:ext cx="540774" cy="409486"/>
              <a:chOff x="5407742" y="1784498"/>
              <a:chExt cx="540774" cy="409486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407742" y="1784498"/>
                <a:ext cx="540774" cy="409486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6" name="Group 25"/>
              <p:cNvGrpSpPr/>
              <p:nvPr/>
            </p:nvGrpSpPr>
            <p:grpSpPr>
              <a:xfrm>
                <a:off x="5495073" y="1829498"/>
                <a:ext cx="375424" cy="307777"/>
                <a:chOff x="6665505" y="1061402"/>
                <a:chExt cx="375424" cy="307777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6700425" y="1075765"/>
                  <a:ext cx="295920" cy="288267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6665505" y="1061402"/>
                  <a:ext cx="375424" cy="307777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 smtClean="0"/>
                    <a:t>BK</a:t>
                  </a:r>
                  <a:endParaRPr lang="en-US" sz="1400" dirty="0"/>
                </a:p>
              </p:txBody>
            </p:sp>
          </p:grpSp>
        </p:grpSp>
        <p:cxnSp>
          <p:nvCxnSpPr>
            <p:cNvPr id="29" name="Straight Connector 28"/>
            <p:cNvCxnSpPr/>
            <p:nvPr/>
          </p:nvCxnSpPr>
          <p:spPr>
            <a:xfrm flipV="1">
              <a:off x="4616824" y="524832"/>
              <a:ext cx="320936" cy="5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4949952" y="357810"/>
              <a:ext cx="409353" cy="1721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4931664" y="680898"/>
              <a:ext cx="409353" cy="17216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5334921" y="524832"/>
              <a:ext cx="49099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4622920" y="847920"/>
              <a:ext cx="320936" cy="514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5825913" y="524832"/>
              <a:ext cx="0" cy="132062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flipV="1">
              <a:off x="5495073" y="847920"/>
              <a:ext cx="0" cy="9975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5341017" y="839691"/>
              <a:ext cx="15405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5154628" y="443894"/>
              <a:ext cx="0" cy="323088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4194048" y="426720"/>
              <a:ext cx="47000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/>
                <a:t>24V</a:t>
              </a:r>
            </a:p>
            <a:p>
              <a:pPr algn="ctr"/>
              <a:r>
                <a:rPr lang="en-US" sz="1400" dirty="0" smtClean="0"/>
                <a:t>P/S</a:t>
              </a:r>
              <a:endParaRPr lang="en-US" sz="14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572000" y="585216"/>
              <a:ext cx="2551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4550968" y="24384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+</a:t>
              </a:r>
              <a:endParaRPr lang="en-US" dirty="0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6816657" y="1035744"/>
              <a:ext cx="400475" cy="220566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1" name="Straight Connector 60"/>
            <p:cNvCxnSpPr/>
            <p:nvPr/>
          </p:nvCxnSpPr>
          <p:spPr>
            <a:xfrm flipV="1">
              <a:off x="4851050" y="158496"/>
              <a:ext cx="0" cy="36754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4851050" y="146304"/>
              <a:ext cx="2171542" cy="1219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>
              <a:endCxn id="59" idx="0"/>
            </p:cNvCxnSpPr>
            <p:nvPr/>
          </p:nvCxnSpPr>
          <p:spPr>
            <a:xfrm>
              <a:off x="7010400" y="142360"/>
              <a:ext cx="6495" cy="89338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stCxn id="59" idx="2"/>
            </p:cNvCxnSpPr>
            <p:nvPr/>
          </p:nvCxnSpPr>
          <p:spPr>
            <a:xfrm>
              <a:off x="7016895" y="1256310"/>
              <a:ext cx="0" cy="43599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4854429" y="816247"/>
              <a:ext cx="5511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BK-RY</a:t>
              </a:r>
              <a:endParaRPr lang="en-US" sz="12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171303" y="1003372"/>
              <a:ext cx="55111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BK-RY</a:t>
              </a:r>
              <a:endParaRPr 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718964" y="810226"/>
              <a:ext cx="35298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A1</a:t>
              </a:r>
              <a:endParaRPr lang="en-US" sz="12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720896" y="1205701"/>
              <a:ext cx="35298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A2</a:t>
              </a:r>
              <a:endParaRPr lang="en-US" sz="1200" dirty="0"/>
            </a:p>
          </p:txBody>
        </p:sp>
        <p:sp>
          <p:nvSpPr>
            <p:cNvPr id="74" name="Oval 73"/>
            <p:cNvSpPr/>
            <p:nvPr/>
          </p:nvSpPr>
          <p:spPr>
            <a:xfrm>
              <a:off x="4791917" y="490166"/>
              <a:ext cx="92597" cy="684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/>
            <p:cNvSpPr/>
            <p:nvPr/>
          </p:nvSpPr>
          <p:spPr>
            <a:xfrm>
              <a:off x="4782267" y="804616"/>
              <a:ext cx="92597" cy="68466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7" name="Straight Connector 76"/>
            <p:cNvCxnSpPr>
              <a:stCxn id="75" idx="4"/>
            </p:cNvCxnSpPr>
            <p:nvPr/>
          </p:nvCxnSpPr>
          <p:spPr>
            <a:xfrm flipH="1">
              <a:off x="4827198" y="873082"/>
              <a:ext cx="1368" cy="214143"/>
            </a:xfrm>
            <a:prstGeom prst="line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4548852" y="1018570"/>
              <a:ext cx="5693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CN1-2</a:t>
              </a:r>
              <a:endParaRPr lang="en-US" sz="1200" dirty="0"/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6261898" y="1752858"/>
              <a:ext cx="176202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CN1-1 for cont. operation,</a:t>
              </a:r>
            </a:p>
            <a:p>
              <a:r>
                <a:rPr lang="en-US" sz="1000" dirty="0" smtClean="0"/>
                <a:t>Connect to S01, S02, or S03</a:t>
              </a:r>
            </a:p>
            <a:p>
              <a:r>
                <a:rPr lang="en-US" sz="1000" dirty="0" smtClean="0"/>
                <a:t>For programmable operation..</a:t>
              </a:r>
            </a:p>
            <a:p>
              <a:r>
                <a:rPr lang="en-US" sz="1000" dirty="0" smtClean="0"/>
                <a:t>See Chapter 5.</a:t>
              </a:r>
              <a:endParaRPr lang="en-US" sz="1000" dirty="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507132" y="405118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L1</a:t>
              </a:r>
              <a:endParaRPr lang="en-US" sz="12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09057" y="707993"/>
              <a:ext cx="327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L2</a:t>
              </a:r>
              <a:endParaRPr lang="en-US" sz="1200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4094321" y="1619900"/>
            <a:ext cx="9925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SGDV-R70F01A</a:t>
            </a:r>
            <a:endParaRPr lang="en-US" sz="10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6022088" y="3091636"/>
            <a:ext cx="11208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SGMAV-A5A3A6E</a:t>
            </a:r>
            <a:endParaRPr lang="en-US" sz="1000" b="1" dirty="0"/>
          </a:p>
        </p:txBody>
      </p:sp>
      <p:sp>
        <p:nvSpPr>
          <p:cNvPr id="85" name="TextBox 84"/>
          <p:cNvSpPr txBox="1"/>
          <p:nvPr/>
        </p:nvSpPr>
        <p:spPr>
          <a:xfrm>
            <a:off x="8299044" y="2627150"/>
            <a:ext cx="34932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Brake Relay must be connected for</a:t>
            </a:r>
          </a:p>
          <a:p>
            <a:r>
              <a:rPr lang="en-US" b="1" dirty="0"/>
              <a:t>e</a:t>
            </a:r>
            <a:r>
              <a:rPr lang="en-US" b="1" dirty="0" smtClean="0"/>
              <a:t>ither continuous operation or</a:t>
            </a:r>
          </a:p>
          <a:p>
            <a:r>
              <a:rPr lang="en-US" b="1" dirty="0"/>
              <a:t>p</a:t>
            </a:r>
            <a:r>
              <a:rPr lang="en-US" b="1" dirty="0" smtClean="0"/>
              <a:t>rogrammable operation via one</a:t>
            </a:r>
          </a:p>
          <a:p>
            <a:r>
              <a:rPr lang="en-US" b="1" dirty="0"/>
              <a:t>o</a:t>
            </a:r>
            <a:r>
              <a:rPr lang="en-US" b="1" dirty="0" smtClean="0"/>
              <a:t>f the drive outputs on CN1 to run</a:t>
            </a:r>
          </a:p>
          <a:p>
            <a:r>
              <a:rPr lang="en-US" b="1" dirty="0"/>
              <a:t>t</a:t>
            </a:r>
            <a:r>
              <a:rPr lang="en-US" b="1" dirty="0" smtClean="0"/>
              <a:t>he motor.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335334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828365" y="-654194"/>
            <a:ext cx="6535268" cy="8166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4757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911344" y="1893745"/>
            <a:ext cx="164416" cy="1080654"/>
            <a:chOff x="3253740" y="3375314"/>
            <a:chExt cx="164416" cy="1080654"/>
          </a:xfrm>
        </p:grpSpPr>
        <p:sp>
          <p:nvSpPr>
            <p:cNvPr id="2" name="Oval 1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Oval 2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Oval 3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/>
            <p:cNvCxnSpPr>
              <a:stCxn id="4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5999016" y="1895678"/>
            <a:ext cx="164416" cy="1080654"/>
            <a:chOff x="3253740" y="3375314"/>
            <a:chExt cx="164416" cy="1080654"/>
          </a:xfrm>
        </p:grpSpPr>
        <p:sp>
          <p:nvSpPr>
            <p:cNvPr id="11" name="Oval 10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>
              <a:stCxn id="13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086547" y="1897607"/>
            <a:ext cx="164416" cy="1080654"/>
            <a:chOff x="3253740" y="3375314"/>
            <a:chExt cx="164416" cy="1080654"/>
          </a:xfrm>
        </p:grpSpPr>
        <p:sp>
          <p:nvSpPr>
            <p:cNvPr id="16" name="Oval 15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Connector 18"/>
            <p:cNvCxnSpPr>
              <a:stCxn id="18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3255850" y="1899531"/>
            <a:ext cx="164416" cy="1080654"/>
            <a:chOff x="3253740" y="3375314"/>
            <a:chExt cx="164416" cy="1080654"/>
          </a:xfrm>
        </p:grpSpPr>
        <p:sp>
          <p:nvSpPr>
            <p:cNvPr id="21" name="Oval 20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/>
            <p:cNvCxnSpPr>
              <a:stCxn id="23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4164281" y="1901461"/>
            <a:ext cx="164416" cy="1080654"/>
            <a:chOff x="3253740" y="3375314"/>
            <a:chExt cx="164416" cy="1080654"/>
          </a:xfrm>
        </p:grpSpPr>
        <p:sp>
          <p:nvSpPr>
            <p:cNvPr id="26" name="Oval 25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>
              <a:stCxn id="28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3020707" y="3402949"/>
            <a:ext cx="7521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/S-ON</a:t>
            </a:r>
          </a:p>
          <a:p>
            <a:pPr algn="ctr"/>
            <a:r>
              <a:rPr lang="en-US" dirty="0" smtClean="0"/>
              <a:t>S3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8398784" y="3414516"/>
            <a:ext cx="8863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/P-CON</a:t>
            </a:r>
          </a:p>
          <a:p>
            <a:pPr algn="ctr"/>
            <a:r>
              <a:rPr lang="en-US" dirty="0" smtClean="0"/>
              <a:t>S9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912237" y="3379790"/>
            <a:ext cx="721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/P-OT</a:t>
            </a:r>
          </a:p>
          <a:p>
            <a:pPr algn="ctr"/>
            <a:r>
              <a:rPr lang="en-US" dirty="0" smtClean="0"/>
              <a:t>S4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811029" y="3378734"/>
            <a:ext cx="752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/N-OT</a:t>
            </a:r>
          </a:p>
          <a:p>
            <a:pPr algn="ctr"/>
            <a:r>
              <a:rPr lang="en-US" dirty="0" smtClean="0"/>
              <a:t>S5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5567421" y="3390314"/>
            <a:ext cx="11033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/ALM-RST</a:t>
            </a:r>
          </a:p>
          <a:p>
            <a:pPr algn="ctr"/>
            <a:r>
              <a:rPr lang="en-US" dirty="0" smtClean="0"/>
              <a:t>S6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667023" y="3402947"/>
            <a:ext cx="684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/P-CL</a:t>
            </a:r>
          </a:p>
          <a:p>
            <a:pPr algn="ctr"/>
            <a:r>
              <a:rPr lang="en-US" dirty="0" smtClean="0"/>
              <a:t>S7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7569844" y="3401888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/N-CL</a:t>
            </a:r>
          </a:p>
          <a:p>
            <a:pPr algn="ctr"/>
            <a:r>
              <a:rPr lang="en-US" dirty="0" smtClean="0"/>
              <a:t>S8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479809" y="3409654"/>
            <a:ext cx="551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SEN</a:t>
            </a:r>
          </a:p>
          <a:p>
            <a:pPr algn="ctr"/>
            <a:r>
              <a:rPr lang="en-US" dirty="0" smtClean="0"/>
              <a:t>S10</a:t>
            </a:r>
            <a:endParaRPr lang="en-US" dirty="0"/>
          </a:p>
        </p:txBody>
      </p:sp>
      <p:grpSp>
        <p:nvGrpSpPr>
          <p:cNvPr id="39" name="Group 38"/>
          <p:cNvGrpSpPr/>
          <p:nvPr/>
        </p:nvGrpSpPr>
        <p:grpSpPr>
          <a:xfrm>
            <a:off x="9656483" y="1895670"/>
            <a:ext cx="164416" cy="1080654"/>
            <a:chOff x="3253740" y="3375314"/>
            <a:chExt cx="164416" cy="1080654"/>
          </a:xfrm>
        </p:grpSpPr>
        <p:sp>
          <p:nvSpPr>
            <p:cNvPr id="40" name="Oval 39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>
              <a:stCxn id="42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/>
          <p:cNvGrpSpPr/>
          <p:nvPr/>
        </p:nvGrpSpPr>
        <p:grpSpPr>
          <a:xfrm>
            <a:off x="8744155" y="1897603"/>
            <a:ext cx="164416" cy="1080654"/>
            <a:chOff x="3253740" y="3375314"/>
            <a:chExt cx="164416" cy="1080654"/>
          </a:xfrm>
        </p:grpSpPr>
        <p:sp>
          <p:nvSpPr>
            <p:cNvPr id="45" name="Oval 44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>
              <a:stCxn id="47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7824066" y="1899532"/>
            <a:ext cx="164416" cy="1080654"/>
            <a:chOff x="3253740" y="3375314"/>
            <a:chExt cx="164416" cy="1080654"/>
          </a:xfrm>
        </p:grpSpPr>
        <p:sp>
          <p:nvSpPr>
            <p:cNvPr id="50" name="Oval 49"/>
            <p:cNvSpPr/>
            <p:nvPr/>
          </p:nvSpPr>
          <p:spPr>
            <a:xfrm>
              <a:off x="3293564" y="33753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>
              <a:off x="3297374" y="42897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Oval 51"/>
            <p:cNvSpPr/>
            <p:nvPr/>
          </p:nvSpPr>
          <p:spPr>
            <a:xfrm>
              <a:off x="3297374" y="3832514"/>
              <a:ext cx="120782" cy="110836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Connector 52"/>
            <p:cNvCxnSpPr>
              <a:stCxn id="52" idx="2"/>
            </p:cNvCxnSpPr>
            <p:nvPr/>
          </p:nvCxnSpPr>
          <p:spPr>
            <a:xfrm flipH="1">
              <a:off x="3253740" y="3887932"/>
              <a:ext cx="43634" cy="5680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7" name="Straight Connector 56"/>
          <p:cNvCxnSpPr/>
          <p:nvPr/>
        </p:nvCxnSpPr>
        <p:spPr>
          <a:xfrm>
            <a:off x="3611301" y="2414079"/>
            <a:ext cx="0" cy="50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V="1">
            <a:off x="3431841" y="2417933"/>
            <a:ext cx="175795" cy="578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611301" y="2414079"/>
            <a:ext cx="0" cy="8615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3611301" y="3275631"/>
            <a:ext cx="7048983" cy="0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9817016" y="2402501"/>
            <a:ext cx="325204" cy="193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/>
        </p:nvGrpSpPr>
        <p:grpSpPr>
          <a:xfrm>
            <a:off x="8916406" y="2408339"/>
            <a:ext cx="175795" cy="869268"/>
            <a:chOff x="3435506" y="2973527"/>
            <a:chExt cx="175795" cy="869268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/>
          <p:nvPr/>
        </p:nvGrpSpPr>
        <p:grpSpPr>
          <a:xfrm>
            <a:off x="7992360" y="2402501"/>
            <a:ext cx="175795" cy="869268"/>
            <a:chOff x="3435506" y="2973527"/>
            <a:chExt cx="175795" cy="869268"/>
          </a:xfrm>
        </p:grpSpPr>
        <p:cxnSp>
          <p:nvCxnSpPr>
            <p:cNvPr id="73" name="Straight Connector 72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7068028" y="2404429"/>
            <a:ext cx="175795" cy="869268"/>
            <a:chOff x="3435506" y="2973527"/>
            <a:chExt cx="175795" cy="869268"/>
          </a:xfrm>
        </p:grpSpPr>
        <p:cxnSp>
          <p:nvCxnSpPr>
            <p:cNvPr id="76" name="Straight Connector 75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/>
          <p:cNvGrpSpPr/>
          <p:nvPr/>
        </p:nvGrpSpPr>
        <p:grpSpPr>
          <a:xfrm>
            <a:off x="6167121" y="2406354"/>
            <a:ext cx="175795" cy="869268"/>
            <a:chOff x="3435506" y="2973527"/>
            <a:chExt cx="175795" cy="869268"/>
          </a:xfrm>
        </p:grpSpPr>
        <p:cxnSp>
          <p:nvCxnSpPr>
            <p:cNvPr id="79" name="Straight Connector 78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/>
          <p:cNvGrpSpPr/>
          <p:nvPr/>
        </p:nvGrpSpPr>
        <p:grpSpPr>
          <a:xfrm>
            <a:off x="5254660" y="2408291"/>
            <a:ext cx="175795" cy="869268"/>
            <a:chOff x="3435506" y="2973527"/>
            <a:chExt cx="175795" cy="869268"/>
          </a:xfrm>
        </p:grpSpPr>
        <p:cxnSp>
          <p:nvCxnSpPr>
            <p:cNvPr id="82" name="Straight Connector 81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Group 83"/>
          <p:cNvGrpSpPr/>
          <p:nvPr/>
        </p:nvGrpSpPr>
        <p:grpSpPr>
          <a:xfrm>
            <a:off x="4330610" y="2410217"/>
            <a:ext cx="175795" cy="869268"/>
            <a:chOff x="3435506" y="2973527"/>
            <a:chExt cx="175795" cy="869268"/>
          </a:xfrm>
        </p:grpSpPr>
        <p:cxnSp>
          <p:nvCxnSpPr>
            <p:cNvPr id="85" name="Straight Connector 84"/>
            <p:cNvCxnSpPr/>
            <p:nvPr/>
          </p:nvCxnSpPr>
          <p:spPr>
            <a:xfrm flipV="1">
              <a:off x="3435506" y="2973527"/>
              <a:ext cx="175795" cy="578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3611301" y="2981243"/>
              <a:ext cx="0" cy="861552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8" name="Straight Arrow Connector 87"/>
          <p:cNvCxnSpPr/>
          <p:nvPr/>
        </p:nvCxnSpPr>
        <p:spPr>
          <a:xfrm flipV="1">
            <a:off x="3352324" y="98731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V="1">
            <a:off x="7924324" y="97588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flipV="1">
            <a:off x="8842534" y="97588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9756934" y="97207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flipV="1">
            <a:off x="6095524" y="97207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flipV="1">
            <a:off x="7013734" y="972076"/>
            <a:ext cx="476" cy="91687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flipH="1" flipV="1">
            <a:off x="4724400" y="987316"/>
            <a:ext cx="3810" cy="188214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>
            <a:stCxn id="27" idx="6"/>
          </p:cNvCxnSpPr>
          <p:nvPr/>
        </p:nvCxnSpPr>
        <p:spPr>
          <a:xfrm flipV="1">
            <a:off x="4328697" y="2869456"/>
            <a:ext cx="395703" cy="182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flipH="1" flipV="1">
            <a:off x="5646420" y="979696"/>
            <a:ext cx="3810" cy="188214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V="1">
            <a:off x="5250717" y="2861836"/>
            <a:ext cx="395703" cy="182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8" name="Group 127"/>
          <p:cNvGrpSpPr/>
          <p:nvPr/>
        </p:nvGrpSpPr>
        <p:grpSpPr>
          <a:xfrm>
            <a:off x="10008135" y="1076008"/>
            <a:ext cx="256644" cy="879320"/>
            <a:chOff x="10507980" y="2358481"/>
            <a:chExt cx="312420" cy="1371509"/>
          </a:xfrm>
        </p:grpSpPr>
        <p:cxnSp>
          <p:nvCxnSpPr>
            <p:cNvPr id="115" name="Straight Connector 114"/>
            <p:cNvCxnSpPr/>
            <p:nvPr/>
          </p:nvCxnSpPr>
          <p:spPr>
            <a:xfrm flipH="1">
              <a:off x="10507980" y="2667000"/>
              <a:ext cx="304800" cy="16383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10507980" y="2827020"/>
              <a:ext cx="304800" cy="1426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H="1">
              <a:off x="10511790" y="2964180"/>
              <a:ext cx="304800" cy="16383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0511790" y="3124200"/>
              <a:ext cx="304800" cy="14264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H="1">
              <a:off x="10515600" y="3265170"/>
              <a:ext cx="304800" cy="16383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0660284" y="2579461"/>
              <a:ext cx="152496" cy="875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10515504" y="3417661"/>
              <a:ext cx="152496" cy="8753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0667904" y="3501481"/>
              <a:ext cx="0" cy="2285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10667904" y="2358481"/>
              <a:ext cx="0" cy="2285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" name="Group 152"/>
          <p:cNvGrpSpPr/>
          <p:nvPr/>
        </p:nvGrpSpPr>
        <p:grpSpPr>
          <a:xfrm rot="5400000">
            <a:off x="10459007" y="2000294"/>
            <a:ext cx="278034" cy="805053"/>
            <a:chOff x="11460218" y="1932970"/>
            <a:chExt cx="278034" cy="805053"/>
          </a:xfrm>
        </p:grpSpPr>
        <p:sp>
          <p:nvSpPr>
            <p:cNvPr id="129" name="Isosceles Triangle 128"/>
            <p:cNvSpPr/>
            <p:nvPr/>
          </p:nvSpPr>
          <p:spPr>
            <a:xfrm rot="10800000">
              <a:off x="11502032" y="2235230"/>
              <a:ext cx="190596" cy="143800"/>
            </a:xfrm>
            <a:prstGeom prst="triangl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/>
            <p:cNvCxnSpPr/>
            <p:nvPr/>
          </p:nvCxnSpPr>
          <p:spPr>
            <a:xfrm rot="10800000">
              <a:off x="11502032" y="2382960"/>
              <a:ext cx="190596" cy="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 rot="10800000" flipH="1" flipV="1">
              <a:off x="11692628" y="2382960"/>
              <a:ext cx="45624" cy="5048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 rot="10800000" flipH="1" flipV="1">
              <a:off x="11460218" y="2336322"/>
              <a:ext cx="45624" cy="50480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flipH="1" flipV="1">
              <a:off x="11597833" y="1932970"/>
              <a:ext cx="3260" cy="80505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8" name="Isosceles Triangle 137"/>
          <p:cNvSpPr/>
          <p:nvPr/>
        </p:nvSpPr>
        <p:spPr>
          <a:xfrm>
            <a:off x="10107834" y="995767"/>
            <a:ext cx="57246" cy="71559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10092690" y="235866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904113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811911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45770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38353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629412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7193280" y="3227341"/>
            <a:ext cx="99060" cy="10312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TextBox 146"/>
          <p:cNvSpPr txBox="1"/>
          <p:nvPr/>
        </p:nvSpPr>
        <p:spPr>
          <a:xfrm>
            <a:off x="6159622" y="57869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CN1`</a:t>
            </a:r>
            <a:endParaRPr lang="en-US" dirty="0"/>
          </a:p>
        </p:txBody>
      </p:sp>
      <p:sp>
        <p:nvSpPr>
          <p:cNvPr id="148" name="TextBox 147"/>
          <p:cNvSpPr txBox="1"/>
          <p:nvPr/>
        </p:nvSpPr>
        <p:spPr>
          <a:xfrm>
            <a:off x="3139498" y="636601"/>
            <a:ext cx="8162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40                      42             43    44             45             46             41              4    47             2 </a:t>
            </a:r>
            <a:endParaRPr lang="en-US" dirty="0"/>
          </a:p>
        </p:txBody>
      </p:sp>
      <p:cxnSp>
        <p:nvCxnSpPr>
          <p:cNvPr id="155" name="Straight Connector 154"/>
          <p:cNvCxnSpPr/>
          <p:nvPr/>
        </p:nvCxnSpPr>
        <p:spPr>
          <a:xfrm>
            <a:off x="10136786" y="1956879"/>
            <a:ext cx="1624" cy="40178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TextBox 157"/>
          <p:cNvSpPr txBox="1"/>
          <p:nvPr/>
        </p:nvSpPr>
        <p:spPr>
          <a:xfrm>
            <a:off x="10660284" y="3092211"/>
            <a:ext cx="1217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24V </a:t>
            </a:r>
            <a:r>
              <a:rPr lang="en-US" dirty="0" err="1" smtClean="0"/>
              <a:t>Comm</a:t>
            </a:r>
            <a:endParaRPr lang="en-US" dirty="0" smtClean="0"/>
          </a:p>
          <a:p>
            <a:pPr algn="ctr"/>
            <a:r>
              <a:rPr lang="en-US" dirty="0" smtClean="0"/>
              <a:t>CN1-1</a:t>
            </a:r>
            <a:endParaRPr lang="en-US" dirty="0"/>
          </a:p>
        </p:txBody>
      </p:sp>
      <p:cxnSp>
        <p:nvCxnSpPr>
          <p:cNvPr id="160" name="Straight Connector 159"/>
          <p:cNvCxnSpPr/>
          <p:nvPr/>
        </p:nvCxnSpPr>
        <p:spPr>
          <a:xfrm flipV="1">
            <a:off x="11000551" y="995767"/>
            <a:ext cx="0" cy="1411555"/>
          </a:xfrm>
          <a:prstGeom prst="line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TextBox 161"/>
          <p:cNvSpPr txBox="1"/>
          <p:nvPr/>
        </p:nvSpPr>
        <p:spPr>
          <a:xfrm>
            <a:off x="10266741" y="1236931"/>
            <a:ext cx="6511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3.9K</a:t>
            </a:r>
          </a:p>
          <a:p>
            <a:r>
              <a:rPr lang="en-US" dirty="0" smtClean="0"/>
              <a:t> ½ W</a:t>
            </a:r>
            <a:endParaRPr lang="en-US" dirty="0"/>
          </a:p>
        </p:txBody>
      </p:sp>
      <p:sp>
        <p:nvSpPr>
          <p:cNvPr id="163" name="TextBox 162"/>
          <p:cNvSpPr txBox="1"/>
          <p:nvPr/>
        </p:nvSpPr>
        <p:spPr>
          <a:xfrm>
            <a:off x="10069972" y="2499056"/>
            <a:ext cx="1051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1N4733A</a:t>
            </a:r>
            <a:endParaRPr lang="en-US" dirty="0"/>
          </a:p>
        </p:txBody>
      </p:sp>
      <p:grpSp>
        <p:nvGrpSpPr>
          <p:cNvPr id="237" name="Group 236"/>
          <p:cNvGrpSpPr/>
          <p:nvPr/>
        </p:nvGrpSpPr>
        <p:grpSpPr>
          <a:xfrm>
            <a:off x="549300" y="4386814"/>
            <a:ext cx="2413814" cy="1659797"/>
            <a:chOff x="3616600" y="4051139"/>
            <a:chExt cx="2413814" cy="1659797"/>
          </a:xfrm>
        </p:grpSpPr>
        <p:grpSp>
          <p:nvGrpSpPr>
            <p:cNvPr id="174" name="Group 173"/>
            <p:cNvGrpSpPr/>
            <p:nvPr/>
          </p:nvGrpSpPr>
          <p:grpSpPr>
            <a:xfrm>
              <a:off x="3616600" y="4285843"/>
              <a:ext cx="164416" cy="1080654"/>
              <a:chOff x="3253740" y="3375314"/>
              <a:chExt cx="164416" cy="1080654"/>
            </a:xfrm>
          </p:grpSpPr>
          <p:sp>
            <p:nvSpPr>
              <p:cNvPr id="175" name="Oval 174"/>
              <p:cNvSpPr/>
              <p:nvPr/>
            </p:nvSpPr>
            <p:spPr>
              <a:xfrm>
                <a:off x="3293564" y="33753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3297374" y="42897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3297374" y="38325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8" name="Straight Connector 177"/>
              <p:cNvCxnSpPr>
                <a:stCxn id="177" idx="2"/>
              </p:cNvCxnSpPr>
              <p:nvPr/>
            </p:nvCxnSpPr>
            <p:spPr>
              <a:xfrm flipH="1">
                <a:off x="3253740" y="3887932"/>
                <a:ext cx="43634" cy="5680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oup 178"/>
            <p:cNvGrpSpPr/>
            <p:nvPr/>
          </p:nvGrpSpPr>
          <p:grpSpPr>
            <a:xfrm>
              <a:off x="4172177" y="4297410"/>
              <a:ext cx="164416" cy="1080654"/>
              <a:chOff x="3253740" y="3375314"/>
              <a:chExt cx="164416" cy="1080654"/>
            </a:xfrm>
          </p:grpSpPr>
          <p:sp>
            <p:nvSpPr>
              <p:cNvPr id="180" name="Oval 179"/>
              <p:cNvSpPr/>
              <p:nvPr/>
            </p:nvSpPr>
            <p:spPr>
              <a:xfrm>
                <a:off x="3293564" y="33753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3297374" y="42897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3297374" y="38325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3" name="Straight Connector 182"/>
              <p:cNvCxnSpPr>
                <a:stCxn id="182" idx="2"/>
              </p:cNvCxnSpPr>
              <p:nvPr/>
            </p:nvCxnSpPr>
            <p:spPr>
              <a:xfrm flipH="1">
                <a:off x="3253740" y="3887932"/>
                <a:ext cx="43634" cy="5680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5" name="Straight Connector 184"/>
            <p:cNvCxnSpPr/>
            <p:nvPr/>
          </p:nvCxnSpPr>
          <p:spPr>
            <a:xfrm>
              <a:off x="3656424" y="5082479"/>
              <a:ext cx="529674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>
              <a:stCxn id="175" idx="0"/>
            </p:cNvCxnSpPr>
            <p:nvPr/>
          </p:nvCxnSpPr>
          <p:spPr>
            <a:xfrm flipV="1">
              <a:off x="3716815" y="4051139"/>
              <a:ext cx="0" cy="2347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flipV="1">
              <a:off x="4274325" y="5326283"/>
              <a:ext cx="0" cy="2347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>
              <a:off x="3716815" y="4051139"/>
              <a:ext cx="10942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/>
          </p:nvCxnSpPr>
          <p:spPr>
            <a:xfrm>
              <a:off x="4272392" y="5560987"/>
              <a:ext cx="5386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/>
          </p:nvCxnSpPr>
          <p:spPr>
            <a:xfrm>
              <a:off x="4811029" y="4051139"/>
              <a:ext cx="0" cy="1509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>
              <a:stCxn id="180" idx="6"/>
            </p:cNvCxnSpPr>
            <p:nvPr/>
          </p:nvCxnSpPr>
          <p:spPr>
            <a:xfrm flipV="1">
              <a:off x="4332783" y="4341261"/>
              <a:ext cx="208927" cy="115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/>
          </p:nvCxnSpPr>
          <p:spPr>
            <a:xfrm flipH="1">
              <a:off x="4526548" y="4333020"/>
              <a:ext cx="15162" cy="13359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>
            <a:xfrm flipH="1" flipV="1">
              <a:off x="3713044" y="5638011"/>
              <a:ext cx="813504" cy="309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>
              <a:stCxn id="176" idx="4"/>
            </p:cNvCxnSpPr>
            <p:nvPr/>
          </p:nvCxnSpPr>
          <p:spPr>
            <a:xfrm flipH="1">
              <a:off x="3716815" y="5311079"/>
              <a:ext cx="3810" cy="3269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0" name="Group 229"/>
            <p:cNvGrpSpPr/>
            <p:nvPr/>
          </p:nvGrpSpPr>
          <p:grpSpPr>
            <a:xfrm>
              <a:off x="4803498" y="4766193"/>
              <a:ext cx="1226916" cy="894968"/>
              <a:chOff x="231494" y="4743043"/>
              <a:chExt cx="1226916" cy="894968"/>
            </a:xfrm>
          </p:grpSpPr>
          <p:grpSp>
            <p:nvGrpSpPr>
              <p:cNvPr id="164" name="Group 163"/>
              <p:cNvGrpSpPr/>
              <p:nvPr/>
            </p:nvGrpSpPr>
            <p:grpSpPr>
              <a:xfrm>
                <a:off x="634565" y="4758691"/>
                <a:ext cx="256644" cy="879320"/>
                <a:chOff x="10507980" y="2358481"/>
                <a:chExt cx="312420" cy="1371509"/>
              </a:xfrm>
            </p:grpSpPr>
            <p:cxnSp>
              <p:nvCxnSpPr>
                <p:cNvPr id="165" name="Straight Connector 164"/>
                <p:cNvCxnSpPr/>
                <p:nvPr/>
              </p:nvCxnSpPr>
              <p:spPr>
                <a:xfrm flipH="1">
                  <a:off x="10507980" y="266700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/>
                <p:cNvCxnSpPr/>
                <p:nvPr/>
              </p:nvCxnSpPr>
              <p:spPr>
                <a:xfrm>
                  <a:off x="10507980" y="2827020"/>
                  <a:ext cx="304800" cy="14264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7" name="Straight Connector 166"/>
                <p:cNvCxnSpPr/>
                <p:nvPr/>
              </p:nvCxnSpPr>
              <p:spPr>
                <a:xfrm flipH="1">
                  <a:off x="10511790" y="296418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/>
                <p:cNvCxnSpPr/>
                <p:nvPr/>
              </p:nvCxnSpPr>
              <p:spPr>
                <a:xfrm>
                  <a:off x="10511790" y="3124200"/>
                  <a:ext cx="304800" cy="14264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/>
                <p:cNvCxnSpPr/>
                <p:nvPr/>
              </p:nvCxnSpPr>
              <p:spPr>
                <a:xfrm flipH="1">
                  <a:off x="10515600" y="326517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/>
                <p:cNvCxnSpPr/>
                <p:nvPr/>
              </p:nvCxnSpPr>
              <p:spPr>
                <a:xfrm>
                  <a:off x="10660284" y="2579461"/>
                  <a:ext cx="152496" cy="875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/>
                <p:cNvCxnSpPr/>
                <p:nvPr/>
              </p:nvCxnSpPr>
              <p:spPr>
                <a:xfrm>
                  <a:off x="10515504" y="3417661"/>
                  <a:ext cx="152496" cy="875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/>
                <p:cNvCxnSpPr/>
                <p:nvPr/>
              </p:nvCxnSpPr>
              <p:spPr>
                <a:xfrm>
                  <a:off x="10667904" y="3501481"/>
                  <a:ext cx="0" cy="22850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/>
                <p:cNvCxnSpPr/>
                <p:nvPr/>
              </p:nvCxnSpPr>
              <p:spPr>
                <a:xfrm>
                  <a:off x="10667904" y="2358481"/>
                  <a:ext cx="0" cy="22850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7" name="Straight Arrow Connector 206"/>
              <p:cNvCxnSpPr/>
              <p:nvPr/>
            </p:nvCxnSpPr>
            <p:spPr>
              <a:xfrm>
                <a:off x="231494" y="5249619"/>
                <a:ext cx="40307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7" name="Group 216"/>
              <p:cNvGrpSpPr/>
              <p:nvPr/>
            </p:nvGrpSpPr>
            <p:grpSpPr>
              <a:xfrm>
                <a:off x="995423" y="4975118"/>
                <a:ext cx="462987" cy="478491"/>
                <a:chOff x="1296365" y="3227341"/>
                <a:chExt cx="462987" cy="478491"/>
              </a:xfrm>
            </p:grpSpPr>
            <p:cxnSp>
              <p:nvCxnSpPr>
                <p:cNvPr id="209" name="Straight Connector 208"/>
                <p:cNvCxnSpPr/>
                <p:nvPr/>
              </p:nvCxnSpPr>
              <p:spPr>
                <a:xfrm>
                  <a:off x="1296365" y="3426818"/>
                  <a:ext cx="46298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1400537" y="3513829"/>
                  <a:ext cx="23149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 flipH="1" flipV="1">
                  <a:off x="1504709" y="3414532"/>
                  <a:ext cx="11574" cy="4701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>
                  <a:off x="1527859" y="3227341"/>
                  <a:ext cx="0" cy="187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>
                  <a:off x="1529784" y="3518641"/>
                  <a:ext cx="0" cy="187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19" name="Straight Connector 218"/>
              <p:cNvCxnSpPr/>
              <p:nvPr/>
            </p:nvCxnSpPr>
            <p:spPr>
              <a:xfrm>
                <a:off x="759678" y="4743043"/>
                <a:ext cx="46723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1" name="Straight Connector 220"/>
              <p:cNvCxnSpPr/>
              <p:nvPr/>
            </p:nvCxnSpPr>
            <p:spPr>
              <a:xfrm>
                <a:off x="759678" y="5638011"/>
                <a:ext cx="45566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Connector 222"/>
              <p:cNvCxnSpPr/>
              <p:nvPr/>
            </p:nvCxnSpPr>
            <p:spPr>
              <a:xfrm>
                <a:off x="1215341" y="4743043"/>
                <a:ext cx="11575" cy="25797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5" name="Straight Connector 224"/>
              <p:cNvCxnSpPr/>
              <p:nvPr/>
            </p:nvCxnSpPr>
            <p:spPr>
              <a:xfrm>
                <a:off x="1226916" y="5437766"/>
                <a:ext cx="0" cy="2002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 flipH="1">
                <a:off x="231494" y="5638011"/>
                <a:ext cx="52818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2" name="Straight Connector 231"/>
            <p:cNvCxnSpPr/>
            <p:nvPr/>
          </p:nvCxnSpPr>
          <p:spPr>
            <a:xfrm>
              <a:off x="4517587" y="5657435"/>
              <a:ext cx="487446" cy="11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4" name="Oval 233"/>
            <p:cNvSpPr/>
            <p:nvPr/>
          </p:nvSpPr>
          <p:spPr>
            <a:xfrm>
              <a:off x="4766347" y="5230471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/>
            <p:cNvSpPr/>
            <p:nvPr/>
          </p:nvSpPr>
          <p:spPr>
            <a:xfrm>
              <a:off x="4478905" y="5625946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6" name="Oval 235"/>
            <p:cNvSpPr/>
            <p:nvPr/>
          </p:nvSpPr>
          <p:spPr>
            <a:xfrm>
              <a:off x="5279480" y="5627871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9" name="Straight Connector 238"/>
          <p:cNvCxnSpPr>
            <a:stCxn id="177" idx="2"/>
          </p:cNvCxnSpPr>
          <p:nvPr/>
        </p:nvCxnSpPr>
        <p:spPr>
          <a:xfrm flipH="1">
            <a:off x="405114" y="5134136"/>
            <a:ext cx="187820" cy="76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 flipH="1">
            <a:off x="951051" y="5147636"/>
            <a:ext cx="187820" cy="76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 flipV="1">
            <a:off x="957719" y="1076008"/>
            <a:ext cx="25316" cy="4082199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 flipV="1">
            <a:off x="404053" y="1066358"/>
            <a:ext cx="25316" cy="4082199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5" name="Group 244"/>
          <p:cNvGrpSpPr/>
          <p:nvPr/>
        </p:nvGrpSpPr>
        <p:grpSpPr>
          <a:xfrm>
            <a:off x="3931026" y="4388739"/>
            <a:ext cx="2413814" cy="1659797"/>
            <a:chOff x="3616600" y="4051139"/>
            <a:chExt cx="2413814" cy="1659797"/>
          </a:xfrm>
        </p:grpSpPr>
        <p:grpSp>
          <p:nvGrpSpPr>
            <p:cNvPr id="246" name="Group 245"/>
            <p:cNvGrpSpPr/>
            <p:nvPr/>
          </p:nvGrpSpPr>
          <p:grpSpPr>
            <a:xfrm>
              <a:off x="3616600" y="4285843"/>
              <a:ext cx="164416" cy="1080654"/>
              <a:chOff x="3253740" y="3375314"/>
              <a:chExt cx="164416" cy="1080654"/>
            </a:xfrm>
          </p:grpSpPr>
          <p:sp>
            <p:nvSpPr>
              <p:cNvPr id="289" name="Oval 288"/>
              <p:cNvSpPr/>
              <p:nvPr/>
            </p:nvSpPr>
            <p:spPr>
              <a:xfrm>
                <a:off x="3293564" y="33753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0" name="Oval 289"/>
              <p:cNvSpPr/>
              <p:nvPr/>
            </p:nvSpPr>
            <p:spPr>
              <a:xfrm>
                <a:off x="3297374" y="42897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1" name="Oval 290"/>
              <p:cNvSpPr/>
              <p:nvPr/>
            </p:nvSpPr>
            <p:spPr>
              <a:xfrm>
                <a:off x="3297374" y="38325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2" name="Straight Connector 291"/>
              <p:cNvCxnSpPr>
                <a:stCxn id="291" idx="2"/>
              </p:cNvCxnSpPr>
              <p:nvPr/>
            </p:nvCxnSpPr>
            <p:spPr>
              <a:xfrm flipH="1">
                <a:off x="3253740" y="3887932"/>
                <a:ext cx="43634" cy="5680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7" name="Group 246"/>
            <p:cNvGrpSpPr/>
            <p:nvPr/>
          </p:nvGrpSpPr>
          <p:grpSpPr>
            <a:xfrm>
              <a:off x="4172177" y="4297410"/>
              <a:ext cx="164416" cy="1080654"/>
              <a:chOff x="3253740" y="3375314"/>
              <a:chExt cx="164416" cy="1080654"/>
            </a:xfrm>
          </p:grpSpPr>
          <p:sp>
            <p:nvSpPr>
              <p:cNvPr id="285" name="Oval 284"/>
              <p:cNvSpPr/>
              <p:nvPr/>
            </p:nvSpPr>
            <p:spPr>
              <a:xfrm>
                <a:off x="3293564" y="33753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6" name="Oval 285"/>
              <p:cNvSpPr/>
              <p:nvPr/>
            </p:nvSpPr>
            <p:spPr>
              <a:xfrm>
                <a:off x="3297374" y="42897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7" name="Oval 286"/>
              <p:cNvSpPr/>
              <p:nvPr/>
            </p:nvSpPr>
            <p:spPr>
              <a:xfrm>
                <a:off x="3297374" y="3832514"/>
                <a:ext cx="120782" cy="110836"/>
              </a:xfrm>
              <a:prstGeom prst="ellipse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8" name="Straight Connector 287"/>
              <p:cNvCxnSpPr>
                <a:stCxn id="287" idx="2"/>
              </p:cNvCxnSpPr>
              <p:nvPr/>
            </p:nvCxnSpPr>
            <p:spPr>
              <a:xfrm flipH="1">
                <a:off x="3253740" y="3887932"/>
                <a:ext cx="43634" cy="5680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8" name="Straight Connector 247"/>
            <p:cNvCxnSpPr/>
            <p:nvPr/>
          </p:nvCxnSpPr>
          <p:spPr>
            <a:xfrm>
              <a:off x="3656424" y="5082479"/>
              <a:ext cx="529674" cy="0"/>
            </a:xfrm>
            <a:prstGeom prst="line">
              <a:avLst/>
            </a:prstGeom>
            <a:ln w="222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>
              <a:stCxn id="289" idx="0"/>
            </p:cNvCxnSpPr>
            <p:nvPr/>
          </p:nvCxnSpPr>
          <p:spPr>
            <a:xfrm flipV="1">
              <a:off x="3716815" y="4051139"/>
              <a:ext cx="0" cy="2347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flipV="1">
              <a:off x="4274325" y="5326283"/>
              <a:ext cx="0" cy="23470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>
              <a:off x="3716815" y="4051139"/>
              <a:ext cx="109421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>
              <a:off x="4272392" y="5560987"/>
              <a:ext cx="538637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>
              <a:off x="4811029" y="4051139"/>
              <a:ext cx="0" cy="150984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>
              <a:stCxn id="285" idx="6"/>
            </p:cNvCxnSpPr>
            <p:nvPr/>
          </p:nvCxnSpPr>
          <p:spPr>
            <a:xfrm flipV="1">
              <a:off x="4332783" y="4341261"/>
              <a:ext cx="208927" cy="1156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flipH="1">
              <a:off x="4526548" y="4333020"/>
              <a:ext cx="15162" cy="133599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/>
          </p:nvCxnSpPr>
          <p:spPr>
            <a:xfrm flipH="1" flipV="1">
              <a:off x="3713044" y="5638011"/>
              <a:ext cx="813504" cy="309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>
              <a:stCxn id="290" idx="4"/>
            </p:cNvCxnSpPr>
            <p:nvPr/>
          </p:nvCxnSpPr>
          <p:spPr>
            <a:xfrm flipH="1">
              <a:off x="3716815" y="5311079"/>
              <a:ext cx="3810" cy="32693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8" name="Group 257"/>
            <p:cNvGrpSpPr/>
            <p:nvPr/>
          </p:nvGrpSpPr>
          <p:grpSpPr>
            <a:xfrm>
              <a:off x="4803498" y="4766193"/>
              <a:ext cx="1226916" cy="894968"/>
              <a:chOff x="231494" y="4743043"/>
              <a:chExt cx="1226916" cy="894968"/>
            </a:xfrm>
          </p:grpSpPr>
          <p:grpSp>
            <p:nvGrpSpPr>
              <p:cNvPr id="263" name="Group 262"/>
              <p:cNvGrpSpPr/>
              <p:nvPr/>
            </p:nvGrpSpPr>
            <p:grpSpPr>
              <a:xfrm>
                <a:off x="634565" y="4758691"/>
                <a:ext cx="256644" cy="879320"/>
                <a:chOff x="10507980" y="2358481"/>
                <a:chExt cx="312420" cy="1371509"/>
              </a:xfrm>
            </p:grpSpPr>
            <p:cxnSp>
              <p:nvCxnSpPr>
                <p:cNvPr id="276" name="Straight Connector 275"/>
                <p:cNvCxnSpPr/>
                <p:nvPr/>
              </p:nvCxnSpPr>
              <p:spPr>
                <a:xfrm flipH="1">
                  <a:off x="10507980" y="266700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7" name="Straight Connector 276"/>
                <p:cNvCxnSpPr/>
                <p:nvPr/>
              </p:nvCxnSpPr>
              <p:spPr>
                <a:xfrm>
                  <a:off x="10507980" y="2827020"/>
                  <a:ext cx="304800" cy="14264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8" name="Straight Connector 277"/>
                <p:cNvCxnSpPr/>
                <p:nvPr/>
              </p:nvCxnSpPr>
              <p:spPr>
                <a:xfrm flipH="1">
                  <a:off x="10511790" y="296418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9" name="Straight Connector 278"/>
                <p:cNvCxnSpPr/>
                <p:nvPr/>
              </p:nvCxnSpPr>
              <p:spPr>
                <a:xfrm>
                  <a:off x="10511790" y="3124200"/>
                  <a:ext cx="304800" cy="14264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0" name="Straight Connector 279"/>
                <p:cNvCxnSpPr/>
                <p:nvPr/>
              </p:nvCxnSpPr>
              <p:spPr>
                <a:xfrm flipH="1">
                  <a:off x="10515600" y="3265170"/>
                  <a:ext cx="304800" cy="16383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1" name="Straight Connector 280"/>
                <p:cNvCxnSpPr/>
                <p:nvPr/>
              </p:nvCxnSpPr>
              <p:spPr>
                <a:xfrm>
                  <a:off x="10660284" y="2579461"/>
                  <a:ext cx="152496" cy="875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10515504" y="3417661"/>
                  <a:ext cx="152496" cy="8753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3" name="Straight Connector 282"/>
                <p:cNvCxnSpPr/>
                <p:nvPr/>
              </p:nvCxnSpPr>
              <p:spPr>
                <a:xfrm>
                  <a:off x="10667904" y="3501481"/>
                  <a:ext cx="0" cy="22850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4" name="Straight Connector 283"/>
                <p:cNvCxnSpPr/>
                <p:nvPr/>
              </p:nvCxnSpPr>
              <p:spPr>
                <a:xfrm>
                  <a:off x="10667904" y="2358481"/>
                  <a:ext cx="0" cy="228509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4" name="Straight Arrow Connector 263"/>
              <p:cNvCxnSpPr/>
              <p:nvPr/>
            </p:nvCxnSpPr>
            <p:spPr>
              <a:xfrm>
                <a:off x="231494" y="5249619"/>
                <a:ext cx="403071" cy="0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65" name="Group 264"/>
              <p:cNvGrpSpPr/>
              <p:nvPr/>
            </p:nvGrpSpPr>
            <p:grpSpPr>
              <a:xfrm>
                <a:off x="995423" y="4975118"/>
                <a:ext cx="462987" cy="478491"/>
                <a:chOff x="1296365" y="3227341"/>
                <a:chExt cx="462987" cy="478491"/>
              </a:xfrm>
            </p:grpSpPr>
            <p:cxnSp>
              <p:nvCxnSpPr>
                <p:cNvPr id="271" name="Straight Connector 270"/>
                <p:cNvCxnSpPr/>
                <p:nvPr/>
              </p:nvCxnSpPr>
              <p:spPr>
                <a:xfrm>
                  <a:off x="1296365" y="3426818"/>
                  <a:ext cx="462987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2" name="Straight Connector 271"/>
                <p:cNvCxnSpPr/>
                <p:nvPr/>
              </p:nvCxnSpPr>
              <p:spPr>
                <a:xfrm>
                  <a:off x="1400537" y="3513829"/>
                  <a:ext cx="231493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3" name="Straight Connector 272"/>
                <p:cNvCxnSpPr/>
                <p:nvPr/>
              </p:nvCxnSpPr>
              <p:spPr>
                <a:xfrm flipH="1" flipV="1">
                  <a:off x="1504709" y="3414532"/>
                  <a:ext cx="11574" cy="4701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1527859" y="3227341"/>
                  <a:ext cx="0" cy="187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5" name="Straight Connector 274"/>
                <p:cNvCxnSpPr/>
                <p:nvPr/>
              </p:nvCxnSpPr>
              <p:spPr>
                <a:xfrm>
                  <a:off x="1529784" y="3518641"/>
                  <a:ext cx="0" cy="18719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66" name="Straight Connector 265"/>
              <p:cNvCxnSpPr/>
              <p:nvPr/>
            </p:nvCxnSpPr>
            <p:spPr>
              <a:xfrm>
                <a:off x="759678" y="4743043"/>
                <a:ext cx="467238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7" name="Straight Connector 266"/>
              <p:cNvCxnSpPr/>
              <p:nvPr/>
            </p:nvCxnSpPr>
            <p:spPr>
              <a:xfrm>
                <a:off x="759678" y="5638011"/>
                <a:ext cx="455663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8" name="Straight Connector 267"/>
              <p:cNvCxnSpPr/>
              <p:nvPr/>
            </p:nvCxnSpPr>
            <p:spPr>
              <a:xfrm>
                <a:off x="1215341" y="4743043"/>
                <a:ext cx="11575" cy="25797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9" name="Straight Connector 268"/>
              <p:cNvCxnSpPr/>
              <p:nvPr/>
            </p:nvCxnSpPr>
            <p:spPr>
              <a:xfrm>
                <a:off x="1226916" y="5437766"/>
                <a:ext cx="0" cy="20024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0" name="Straight Connector 269"/>
              <p:cNvCxnSpPr/>
              <p:nvPr/>
            </p:nvCxnSpPr>
            <p:spPr>
              <a:xfrm flipH="1">
                <a:off x="231494" y="5638011"/>
                <a:ext cx="528184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9" name="Straight Connector 258"/>
            <p:cNvCxnSpPr/>
            <p:nvPr/>
          </p:nvCxnSpPr>
          <p:spPr>
            <a:xfrm>
              <a:off x="4517587" y="5657435"/>
              <a:ext cx="487446" cy="1157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Oval 259"/>
            <p:cNvSpPr/>
            <p:nvPr/>
          </p:nvSpPr>
          <p:spPr>
            <a:xfrm>
              <a:off x="4766347" y="5230471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1" name="Oval 260"/>
            <p:cNvSpPr/>
            <p:nvPr/>
          </p:nvSpPr>
          <p:spPr>
            <a:xfrm>
              <a:off x="4478905" y="5625946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Oval 261"/>
            <p:cNvSpPr/>
            <p:nvPr/>
          </p:nvSpPr>
          <p:spPr>
            <a:xfrm>
              <a:off x="5279480" y="5627871"/>
              <a:ext cx="83446" cy="83065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7" name="Straight Connector 296"/>
          <p:cNvCxnSpPr/>
          <p:nvPr/>
        </p:nvCxnSpPr>
        <p:spPr>
          <a:xfrm flipH="1" flipV="1">
            <a:off x="3670496" y="5134136"/>
            <a:ext cx="292624" cy="19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Connector 297"/>
          <p:cNvCxnSpPr/>
          <p:nvPr/>
        </p:nvCxnSpPr>
        <p:spPr>
          <a:xfrm flipV="1">
            <a:off x="2452147" y="1077935"/>
            <a:ext cx="2804" cy="2976612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Straight Connector 300"/>
          <p:cNvCxnSpPr/>
          <p:nvPr/>
        </p:nvCxnSpPr>
        <p:spPr>
          <a:xfrm flipH="1">
            <a:off x="4321250" y="5149561"/>
            <a:ext cx="187820" cy="760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3" name="Straight Connector 302"/>
          <p:cNvCxnSpPr/>
          <p:nvPr/>
        </p:nvCxnSpPr>
        <p:spPr>
          <a:xfrm flipV="1">
            <a:off x="4314062" y="4061630"/>
            <a:ext cx="10825" cy="109360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Straight Connector 304"/>
          <p:cNvCxnSpPr/>
          <p:nvPr/>
        </p:nvCxnSpPr>
        <p:spPr>
          <a:xfrm flipH="1" flipV="1">
            <a:off x="2426369" y="4061630"/>
            <a:ext cx="1891071" cy="2026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 flipV="1">
            <a:off x="1899666" y="1091435"/>
            <a:ext cx="13193" cy="3169634"/>
          </a:xfrm>
          <a:prstGeom prst="line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0" name="Straight Connector 309"/>
          <p:cNvCxnSpPr/>
          <p:nvPr/>
        </p:nvCxnSpPr>
        <p:spPr>
          <a:xfrm>
            <a:off x="1889896" y="4236344"/>
            <a:ext cx="1810912" cy="2348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3677475" y="4257153"/>
            <a:ext cx="0" cy="87870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TextBox 313"/>
          <p:cNvSpPr txBox="1"/>
          <p:nvPr/>
        </p:nvSpPr>
        <p:spPr>
          <a:xfrm>
            <a:off x="243068" y="751817"/>
            <a:ext cx="2409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6         5              10        9</a:t>
            </a:r>
            <a:endParaRPr lang="en-US" dirty="0"/>
          </a:p>
        </p:txBody>
      </p:sp>
      <p:sp>
        <p:nvSpPr>
          <p:cNvPr id="315" name="TextBox 314"/>
          <p:cNvSpPr txBox="1"/>
          <p:nvPr/>
        </p:nvSpPr>
        <p:spPr>
          <a:xfrm>
            <a:off x="6435529" y="5274350"/>
            <a:ext cx="603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V</a:t>
            </a:r>
          </a:p>
          <a:p>
            <a:r>
              <a:rPr lang="en-US" dirty="0" smtClean="0"/>
              <a:t>A23</a:t>
            </a:r>
            <a:endParaRPr lang="en-US" dirty="0"/>
          </a:p>
        </p:txBody>
      </p:sp>
      <p:sp>
        <p:nvSpPr>
          <p:cNvPr id="316" name="TextBox 315"/>
          <p:cNvSpPr txBox="1"/>
          <p:nvPr/>
        </p:nvSpPr>
        <p:spPr>
          <a:xfrm>
            <a:off x="2941855" y="5299425"/>
            <a:ext cx="6030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 V</a:t>
            </a:r>
          </a:p>
          <a:p>
            <a:r>
              <a:rPr lang="en-US" dirty="0" smtClean="0"/>
              <a:t>A23</a:t>
            </a:r>
            <a:endParaRPr lang="en-US" dirty="0"/>
          </a:p>
        </p:txBody>
      </p:sp>
      <p:sp>
        <p:nvSpPr>
          <p:cNvPr id="317" name="TextBox 316"/>
          <p:cNvSpPr txBox="1"/>
          <p:nvPr/>
        </p:nvSpPr>
        <p:spPr>
          <a:xfrm>
            <a:off x="232217" y="6122997"/>
            <a:ext cx="1664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DPDT CENT OFF</a:t>
            </a:r>
          </a:p>
          <a:p>
            <a:pPr algn="ctr"/>
            <a:r>
              <a:rPr lang="en-US" dirty="0" smtClean="0"/>
              <a:t>S1</a:t>
            </a:r>
            <a:endParaRPr lang="en-US" dirty="0"/>
          </a:p>
        </p:txBody>
      </p:sp>
      <p:sp>
        <p:nvSpPr>
          <p:cNvPr id="318" name="TextBox 317"/>
          <p:cNvSpPr txBox="1"/>
          <p:nvPr/>
        </p:nvSpPr>
        <p:spPr>
          <a:xfrm>
            <a:off x="3405623" y="6124922"/>
            <a:ext cx="16648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DPDT CENT OFF</a:t>
            </a:r>
          </a:p>
          <a:p>
            <a:pPr algn="ctr"/>
            <a:r>
              <a:rPr lang="en-US" dirty="0" smtClean="0"/>
              <a:t>S2</a:t>
            </a:r>
            <a:endParaRPr lang="en-US" dirty="0"/>
          </a:p>
        </p:txBody>
      </p:sp>
      <p:sp>
        <p:nvSpPr>
          <p:cNvPr id="319" name="TextBox 318"/>
          <p:cNvSpPr txBox="1"/>
          <p:nvPr/>
        </p:nvSpPr>
        <p:spPr>
          <a:xfrm>
            <a:off x="1769771" y="5005194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P1</a:t>
            </a:r>
          </a:p>
          <a:p>
            <a:r>
              <a:rPr lang="en-US" dirty="0" smtClean="0"/>
              <a:t>2K</a:t>
            </a:r>
            <a:endParaRPr lang="en-US" dirty="0"/>
          </a:p>
        </p:txBody>
      </p:sp>
      <p:sp>
        <p:nvSpPr>
          <p:cNvPr id="320" name="TextBox 319"/>
          <p:cNvSpPr txBox="1"/>
          <p:nvPr/>
        </p:nvSpPr>
        <p:spPr>
          <a:xfrm>
            <a:off x="5151503" y="5005704"/>
            <a:ext cx="4219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P2</a:t>
            </a:r>
          </a:p>
          <a:p>
            <a:r>
              <a:rPr lang="en-US" dirty="0" smtClean="0"/>
              <a:t>2K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369573" y="4397998"/>
            <a:ext cx="440586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Switches shown in “off” or down position.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Batteries should be removed when not used for any long period of time.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To prevent large surge currents, turn the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Turn Pots fully CCW before switching S1 or S2 from one position to another.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816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187</Words>
  <Application>Microsoft Office PowerPoint</Application>
  <PresentationFormat>Widescreen</PresentationFormat>
  <Paragraphs>77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Arnold Banning</dc:creator>
  <cp:lastModifiedBy>Arnold Banning</cp:lastModifiedBy>
  <cp:revision>46</cp:revision>
  <dcterms:created xsi:type="dcterms:W3CDTF">2018-09-28T16:43:05Z</dcterms:created>
  <dcterms:modified xsi:type="dcterms:W3CDTF">2018-12-03T04:03:14Z</dcterms:modified>
</cp:coreProperties>
</file>