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>
        <p:scale>
          <a:sx n="117" d="100"/>
          <a:sy n="117" d="100"/>
        </p:scale>
        <p:origin x="-10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8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4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0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3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6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2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2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4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9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3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6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E1AC8D6-3A03-4F8B-B6D9-749CD09CC7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AC80217-B8BA-43AB-BDA1-2F7C66F1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52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345990"/>
            <a:ext cx="9905998" cy="8402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Motion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SensinG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smtClean="0">
                <a:latin typeface="Arial Rounded MT Bold" panose="020F0704030504030204" pitchFamily="34" charset="0"/>
              </a:rPr>
              <a:t>Light Teardown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01" y="1309820"/>
            <a:ext cx="5410221" cy="4054966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9" y="5708822"/>
            <a:ext cx="6535823" cy="72214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052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04" y="493235"/>
            <a:ext cx="9905998" cy="848497"/>
          </a:xfrm>
        </p:spPr>
        <p:txBody>
          <a:bodyPr/>
          <a:lstStyle/>
          <a:p>
            <a:pPr algn="ctr"/>
            <a:r>
              <a:rPr lang="en-US" b="1" dirty="0" smtClean="0"/>
              <a:t>Wiring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3" y="2073864"/>
            <a:ext cx="4165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13" y="2073864"/>
            <a:ext cx="4165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99" y="5601086"/>
            <a:ext cx="6143625" cy="771525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8409335" y="2453539"/>
            <a:ext cx="199678" cy="1151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609015" y="2627703"/>
            <a:ext cx="761928" cy="9439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941076" y="3243470"/>
            <a:ext cx="961611" cy="8911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825948" y="3558209"/>
            <a:ext cx="1212575" cy="964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77272" y="2073864"/>
            <a:ext cx="1195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Power to circuit board</a:t>
            </a:r>
            <a:endParaRPr lang="en-US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0943" y="2511338"/>
            <a:ext cx="1085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Ground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03004" y="3011557"/>
            <a:ext cx="11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Positive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2687" y="3288557"/>
            <a:ext cx="1015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Neutral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128" y="771143"/>
            <a:ext cx="360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opened the back end of the fixture to expose the AC wiring.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0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11427"/>
          </a:xfrm>
        </p:spPr>
        <p:txBody>
          <a:bodyPr/>
          <a:lstStyle/>
          <a:p>
            <a:pPr algn="ctr"/>
            <a:r>
              <a:rPr lang="en-US" b="1" dirty="0" smtClean="0"/>
              <a:t>Close up view of wiring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3" y="2123292"/>
            <a:ext cx="4165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13" y="2123292"/>
            <a:ext cx="4165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99" y="5675226"/>
            <a:ext cx="6143625" cy="7715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7109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85568"/>
          </a:xfrm>
        </p:spPr>
        <p:txBody>
          <a:bodyPr/>
          <a:lstStyle/>
          <a:p>
            <a:pPr algn="ctr"/>
            <a:r>
              <a:rPr lang="en-US" b="1" dirty="0" smtClean="0"/>
              <a:t>Adding manual toggle switch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3" y="1962651"/>
            <a:ext cx="41656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13" y="1962651"/>
            <a:ext cx="41656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99" y="5699940"/>
            <a:ext cx="6143625" cy="771525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090086" y="3892375"/>
            <a:ext cx="469557" cy="4695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4096" y="4361931"/>
            <a:ext cx="1544595" cy="30777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On/Off switch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045146" y="1729946"/>
            <a:ext cx="778476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069859" y="2656703"/>
            <a:ext cx="0" cy="86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14054" y="2273643"/>
            <a:ext cx="766119" cy="864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95070" y="2545492"/>
            <a:ext cx="902044" cy="593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23622" y="1495168"/>
            <a:ext cx="864973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Positive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6690" y="2348926"/>
            <a:ext cx="827903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Neutral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1092" y="2012079"/>
            <a:ext cx="870229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Ground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7" y="4907706"/>
            <a:ext cx="2736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our experimentation purposes we broke out the wiring in order to measure voltage and current.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0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743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Positive, neutral and ground wiring for lights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46" y="5706761"/>
            <a:ext cx="6143625" cy="7715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40" y="2087022"/>
            <a:ext cx="41656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" name="Straight Arrow Connector 3"/>
          <p:cNvCxnSpPr/>
          <p:nvPr/>
        </p:nvCxnSpPr>
        <p:spPr>
          <a:xfrm flipH="1">
            <a:off x="3369365" y="2454965"/>
            <a:ext cx="387626" cy="626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03524" y="2087023"/>
            <a:ext cx="2033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Power to circuit board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49" y="2094799"/>
            <a:ext cx="4164676" cy="3121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9109171" y="3249829"/>
            <a:ext cx="875088" cy="1248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971004" y="4497859"/>
            <a:ext cx="2814629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Added wiring from power supply on back of circuit board to manual toggle switch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4887" y="1591483"/>
            <a:ext cx="2427297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120V, 60Hz, 4.2A UL listing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577920" y="2642639"/>
            <a:ext cx="387626" cy="626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77919" y="2087024"/>
            <a:ext cx="82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Neutral to lights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959472" y="2854554"/>
            <a:ext cx="387626" cy="626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79104" y="2359016"/>
            <a:ext cx="79881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Positive to lights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036" y="5478236"/>
            <a:ext cx="1898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sensor circuit 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6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0369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FRONT</a:t>
            </a:r>
            <a:r>
              <a:rPr lang="en-US" sz="4000" b="1" dirty="0" smtClean="0"/>
              <a:t> </a:t>
            </a:r>
            <a:r>
              <a:rPr lang="en-US" sz="4000" b="1" dirty="0" smtClean="0"/>
              <a:t>of Circuit board</a:t>
            </a:r>
            <a:endParaRPr lang="en-US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3" y="1762551"/>
            <a:ext cx="41656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13" y="1762551"/>
            <a:ext cx="41656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8612259" y="4524800"/>
            <a:ext cx="437322" cy="8746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9510402" y="4262239"/>
            <a:ext cx="815009" cy="7752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94713" y="3299668"/>
            <a:ext cx="566531" cy="1590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813800" y="3237733"/>
            <a:ext cx="765313" cy="188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21524" y="3426576"/>
            <a:ext cx="619850" cy="419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41556" y="3237734"/>
            <a:ext cx="94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Photo resistor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2157" y="3091070"/>
            <a:ext cx="1518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Controller</a:t>
            </a:r>
            <a:endParaRPr lang="en-US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82539" y="2902226"/>
            <a:ext cx="13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Infrared motion sensor</a:t>
            </a:r>
            <a:endParaRPr lang="en-US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08509" y="5399443"/>
            <a:ext cx="1242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Black" panose="020B0A04020102020204" pitchFamily="34" charset="0"/>
              </a:rPr>
              <a:t>Relay</a:t>
            </a:r>
            <a:endParaRPr lang="en-US" sz="1100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67730" y="5037491"/>
            <a:ext cx="1262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Black" panose="020B0A04020102020204" pitchFamily="34" charset="0"/>
              </a:rPr>
              <a:t>Capacitors</a:t>
            </a:r>
            <a:endParaRPr lang="en-US" sz="11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99" y="5787982"/>
            <a:ext cx="6143625" cy="771525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1497013" y="4782065"/>
            <a:ext cx="1901095" cy="4077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65" y="5132591"/>
            <a:ext cx="4394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Wiring added to power supply for on/off toggle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58081" y="2607287"/>
            <a:ext cx="142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Timer circuitry</a:t>
            </a:r>
            <a:endParaRPr 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08422" y="2915064"/>
            <a:ext cx="939441" cy="437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82539" y="244929"/>
            <a:ext cx="2809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Infrared light impinges the sensor through a diffuser lens. Changes are interpreted as motion.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7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806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Measuring voltage and current on </a:t>
            </a:r>
            <a:r>
              <a:rPr lang="en-US" b="1" dirty="0" err="1" smtClean="0"/>
              <a:t>cfl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1606381"/>
            <a:ext cx="4588931" cy="642551"/>
          </a:xfrm>
        </p:spPr>
        <p:txBody>
          <a:bodyPr/>
          <a:lstStyle/>
          <a:p>
            <a:pPr algn="ctr"/>
            <a:r>
              <a:rPr lang="en-US" sz="2400" b="1" dirty="0" smtClean="0"/>
              <a:t>Manual toggle in off position</a:t>
            </a:r>
            <a:endParaRPr lang="en-US" sz="2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8" y="2710310"/>
            <a:ext cx="3397249" cy="2547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1606381"/>
            <a:ext cx="4604280" cy="642551"/>
          </a:xfrm>
        </p:spPr>
        <p:txBody>
          <a:bodyPr/>
          <a:lstStyle/>
          <a:p>
            <a:pPr algn="ctr"/>
            <a:r>
              <a:rPr lang="en-US" sz="2400" b="1" dirty="0" smtClean="0"/>
              <a:t>Manual toggle on position</a:t>
            </a:r>
            <a:endParaRPr lang="en-US" sz="24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8" y="2690432"/>
            <a:ext cx="3397249" cy="2547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48" y="5773180"/>
            <a:ext cx="6143625" cy="771525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9625914" y="4670849"/>
            <a:ext cx="889686" cy="8675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56357" y="5538397"/>
            <a:ext cx="2854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14W - .23A (listed on bulb)</a:t>
            </a:r>
            <a:endParaRPr lang="en-US" sz="1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934832" y="2965622"/>
            <a:ext cx="580768" cy="5560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43133" y="3116480"/>
            <a:ext cx="637289" cy="553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2259" y="2710310"/>
            <a:ext cx="171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116.5 volts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221137" y="2636168"/>
            <a:ext cx="188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232 mA current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1448" y="2710310"/>
            <a:ext cx="1632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our breakout box we can measure differences between incandescent, CFL and LED bulb performance.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949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415</TotalTime>
  <Words>187</Words>
  <Application>Microsoft Office PowerPoint</Application>
  <PresentationFormat>Custom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Mesh</vt:lpstr>
      <vt:lpstr>Motion SensinG Light Teardown</vt:lpstr>
      <vt:lpstr>Wiring</vt:lpstr>
      <vt:lpstr>Close up view of wiring</vt:lpstr>
      <vt:lpstr>Adding manual toggle switch</vt:lpstr>
      <vt:lpstr>Positive, neutral and ground wiring for lights</vt:lpstr>
      <vt:lpstr>FRONT of Circuit board</vt:lpstr>
      <vt:lpstr>Measuring voltage and current on cfl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Sensing Light Teardown</dc:title>
  <dc:creator>Electronic Technology</dc:creator>
  <cp:lastModifiedBy>Windows User</cp:lastModifiedBy>
  <cp:revision>24</cp:revision>
  <dcterms:created xsi:type="dcterms:W3CDTF">2014-02-10T18:26:20Z</dcterms:created>
  <dcterms:modified xsi:type="dcterms:W3CDTF">2014-05-12T13:57:32Z</dcterms:modified>
</cp:coreProperties>
</file>