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118" d="100"/>
          <a:sy n="118" d="100"/>
        </p:scale>
        <p:origin x="-114" y="-4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0" name="Rounded Rectangle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B480AB3A-C166-495D-809F-DE3523996058}" type="datetimeFigureOut">
              <a:rPr lang="en-US" smtClean="0"/>
              <a:t>12/18/2013</a:t>
            </a:fld>
            <a:endParaRPr lang="en-US"/>
          </a:p>
        </p:txBody>
      </p:sp>
      <p:sp>
        <p:nvSpPr>
          <p:cNvPr id="8" name="Footer Placeholder 7"/>
          <p:cNvSpPr>
            <a:spLocks noGrp="1"/>
          </p:cNvSpPr>
          <p:nvPr>
            <p:ph type="ftr" sz="quarter" idx="11"/>
          </p:nvPr>
        </p:nvSpPr>
        <p:spPr>
          <a:xfrm>
            <a:off x="1422400" y="6111876"/>
            <a:ext cx="9708704" cy="365125"/>
          </a:xfrm>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07F97A81-B674-4C17-B1EC-AC664F536B47}" type="slidenum">
              <a:rPr lang="en-US" smtClean="0"/>
              <a:t>‹#›</a:t>
            </a:fld>
            <a:endParaRPr lang="en-US"/>
          </a:p>
        </p:txBody>
      </p:sp>
    </p:spTree>
    <p:extLst>
      <p:ext uri="{BB962C8B-B14F-4D97-AF65-F5344CB8AC3E}">
        <p14:creationId xmlns:p14="http://schemas.microsoft.com/office/powerpoint/2010/main" val="25317966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70560" y="530352"/>
            <a:ext cx="1091184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80AB3A-C166-495D-809F-DE3523996058}" type="datetimeFigureOut">
              <a:rPr lang="en-US" smtClean="0"/>
              <a:t>12/18/2013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F97A81-B674-4C17-B1EC-AC664F536B47}" type="slidenum">
              <a:rPr lang="en-US" smtClean="0"/>
              <a:t>‹#›</a:t>
            </a:fld>
            <a:endParaRPr lang="en-US"/>
          </a:p>
        </p:txBody>
      </p:sp>
    </p:spTree>
    <p:extLst>
      <p:ext uri="{BB962C8B-B14F-4D97-AF65-F5344CB8AC3E}">
        <p14:creationId xmlns:p14="http://schemas.microsoft.com/office/powerpoint/2010/main" val="236474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11200" y="533403"/>
            <a:ext cx="79248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80AB3A-C166-495D-809F-DE3523996058}" type="datetimeFigureOut">
              <a:rPr lang="en-US" smtClean="0"/>
              <a:t>12/18/2013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F97A81-B674-4C17-B1EC-AC664F536B47}" type="slidenum">
              <a:rPr lang="en-US" smtClean="0"/>
              <a:t>‹#›</a:t>
            </a:fld>
            <a:endParaRPr lang="en-US"/>
          </a:p>
        </p:txBody>
      </p:sp>
    </p:spTree>
    <p:extLst>
      <p:ext uri="{BB962C8B-B14F-4D97-AF65-F5344CB8AC3E}">
        <p14:creationId xmlns:p14="http://schemas.microsoft.com/office/powerpoint/2010/main" val="414637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670560" y="530352"/>
            <a:ext cx="1091184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80AB3A-C166-495D-809F-DE3523996058}" type="datetimeFigureOut">
              <a:rPr lang="en-US" smtClean="0"/>
              <a:t>12/18/2013</a:t>
            </a:fld>
            <a:endParaRPr lang="en-US"/>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7F97A81-B674-4C17-B1EC-AC664F536B47}" type="slidenum">
              <a:rPr lang="en-US" smtClean="0"/>
              <a:t>‹#›</a:t>
            </a:fld>
            <a:endParaRPr lang="en-US"/>
          </a:p>
        </p:txBody>
      </p:sp>
    </p:spTree>
    <p:extLst>
      <p:ext uri="{BB962C8B-B14F-4D97-AF65-F5344CB8AC3E}">
        <p14:creationId xmlns:p14="http://schemas.microsoft.com/office/powerpoint/2010/main" val="7885475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480AB3A-C166-495D-809F-DE3523996058}" type="datetimeFigureOut">
              <a:rPr lang="en-US" smtClean="0"/>
              <a:t>12/18/2013</a:t>
            </a:fld>
            <a:endParaRPr lang="en-US"/>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7F97A81-B674-4C17-B1EC-AC664F536B47}" type="slidenum">
              <a:rPr lang="en-US" smtClean="0"/>
              <a:t>‹#›</a:t>
            </a:fld>
            <a:endParaRPr lang="en-US"/>
          </a:p>
        </p:txBody>
      </p:sp>
    </p:spTree>
    <p:extLst>
      <p:ext uri="{BB962C8B-B14F-4D97-AF65-F5344CB8AC3E}">
        <p14:creationId xmlns:p14="http://schemas.microsoft.com/office/powerpoint/2010/main" val="112298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80AB3A-C166-495D-809F-DE3523996058}" type="datetimeFigureOut">
              <a:rPr lang="en-US" smtClean="0"/>
              <a:t>12/18/2013</a:t>
            </a:fld>
            <a:endParaRPr lang="en-US"/>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7F97A81-B674-4C17-B1EC-AC664F536B47}" type="slidenum">
              <a:rPr lang="en-US" smtClean="0"/>
              <a:t>‹#›</a:t>
            </a:fld>
            <a:endParaRPr lang="en-US"/>
          </a:p>
        </p:txBody>
      </p:sp>
    </p:spTree>
    <p:extLst>
      <p:ext uri="{BB962C8B-B14F-4D97-AF65-F5344CB8AC3E}">
        <p14:creationId xmlns:p14="http://schemas.microsoft.com/office/powerpoint/2010/main" val="348906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480AB3A-C166-495D-809F-DE3523996058}" type="datetimeFigureOut">
              <a:rPr lang="en-US" smtClean="0"/>
              <a:t>12/18/2013</a:t>
            </a:fld>
            <a:endParaRPr lang="en-US"/>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07F97A81-B674-4C17-B1EC-AC664F536B47}" type="slidenum">
              <a:rPr lang="en-US" smtClean="0"/>
              <a:t>‹#›</a:t>
            </a:fld>
            <a:endParaRPr lang="en-US"/>
          </a:p>
        </p:txBody>
      </p:sp>
    </p:spTree>
    <p:extLst>
      <p:ext uri="{BB962C8B-B14F-4D97-AF65-F5344CB8AC3E}">
        <p14:creationId xmlns:p14="http://schemas.microsoft.com/office/powerpoint/2010/main" val="63534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480AB3A-C166-495D-809F-DE3523996058}" type="datetimeFigureOut">
              <a:rPr lang="en-US" smtClean="0"/>
              <a:t>12/18/2013</a:t>
            </a:fld>
            <a:endParaRPr lang="en-US"/>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07F97A81-B674-4C17-B1EC-AC664F536B47}" type="slidenum">
              <a:rPr lang="en-US" smtClean="0"/>
              <a:t>‹#›</a:t>
            </a:fld>
            <a:endParaRPr lang="en-US"/>
          </a:p>
        </p:txBody>
      </p:sp>
    </p:spTree>
    <p:extLst>
      <p:ext uri="{BB962C8B-B14F-4D97-AF65-F5344CB8AC3E}">
        <p14:creationId xmlns:p14="http://schemas.microsoft.com/office/powerpoint/2010/main" val="185517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Date Placeholder 1"/>
          <p:cNvSpPr>
            <a:spLocks noGrp="1"/>
          </p:cNvSpPr>
          <p:nvPr>
            <p:ph type="dt" sz="half" idx="10"/>
          </p:nvPr>
        </p:nvSpPr>
        <p:spPr/>
        <p:txBody>
          <a:bodyPr/>
          <a:lstStyle>
            <a:extLst/>
          </a:lstStyle>
          <a:p>
            <a:fld id="{B480AB3A-C166-495D-809F-DE3523996058}" type="datetimeFigureOut">
              <a:rPr lang="en-US" smtClean="0"/>
              <a:t>12/18/2013</a:t>
            </a:fld>
            <a:endParaRPr lang="en-US"/>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07F97A81-B674-4C17-B1EC-AC664F536B47}" type="slidenum">
              <a:rPr lang="en-US" smtClean="0"/>
              <a:t>‹#›</a:t>
            </a:fld>
            <a:endParaRPr lang="en-US"/>
          </a:p>
        </p:txBody>
      </p:sp>
    </p:spTree>
    <p:extLst>
      <p:ext uri="{BB962C8B-B14F-4D97-AF65-F5344CB8AC3E}">
        <p14:creationId xmlns:p14="http://schemas.microsoft.com/office/powerpoint/2010/main" val="76992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80AB3A-C166-495D-809F-DE3523996058}" type="datetimeFigureOut">
              <a:rPr lang="en-US" smtClean="0"/>
              <a:t>12/18/2013</a:t>
            </a:fld>
            <a:endParaRPr lang="en-US"/>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7F97A81-B674-4C17-B1EC-AC664F536B47}" type="slidenum">
              <a:rPr lang="en-US" smtClean="0"/>
              <a:t>‹#›</a:t>
            </a:fld>
            <a:endParaRPr lang="en-US"/>
          </a:p>
        </p:txBody>
      </p:sp>
    </p:spTree>
    <p:extLst>
      <p:ext uri="{BB962C8B-B14F-4D97-AF65-F5344CB8AC3E}">
        <p14:creationId xmlns:p14="http://schemas.microsoft.com/office/powerpoint/2010/main" val="228038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80AB3A-C166-495D-809F-DE3523996058}" type="datetimeFigureOut">
              <a:rPr lang="en-US" smtClean="0"/>
              <a:t>12/18/2013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7F97A81-B674-4C17-B1EC-AC664F536B47}" type="slidenum">
              <a:rPr lang="en-US" smtClean="0"/>
              <a:t>‹#›</a:t>
            </a:fld>
            <a:endParaRPr lang="en-US"/>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8300815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9" name="Rounded Rectangle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480AB3A-C166-495D-809F-DE3523996058}" type="datetimeFigureOut">
              <a:rPr lang="en-US" smtClean="0"/>
              <a:t>12/18/2013</a:t>
            </a:fld>
            <a:endParaRPr lang="en-US"/>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7F97A81-B674-4C17-B1EC-AC664F536B47}" type="slidenum">
              <a:rPr lang="en-US" smtClean="0"/>
              <a:t>‹#›</a:t>
            </a:fld>
            <a:endParaRPr lang="en-US"/>
          </a:p>
        </p:txBody>
      </p:sp>
      <p:sp>
        <p:nvSpPr>
          <p:cNvPr id="8" name="Rectangle 4"/>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p:cNvSpPr>
            <a:spLocks noChangeArrowheads="1"/>
          </p:cNvSpPr>
          <p:nvPr userDrawn="1"/>
        </p:nvSpPr>
        <p:spPr bwMode="auto">
          <a:xfrm>
            <a:off x="-85725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userDrawn="1"/>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2"/>
          <p:cNvSpPr>
            <a:spLocks noChangeArrowheads="1"/>
          </p:cNvSpPr>
          <p:nvPr userDrawn="1"/>
        </p:nvSpPr>
        <p:spPr bwMode="auto">
          <a:xfrm>
            <a:off x="-704850" y="609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195756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4994" y="866049"/>
            <a:ext cx="10363200" cy="1828800"/>
          </a:xfrm>
        </p:spPr>
        <p:txBody>
          <a:bodyPr/>
          <a:lstStyle/>
          <a:p>
            <a:r>
              <a:rPr lang="en-US" dirty="0" smtClean="0">
                <a:effectLst/>
              </a:rPr>
              <a:t>The SEN-10245 </a:t>
            </a:r>
            <a:r>
              <a:rPr lang="en-US" dirty="0">
                <a:effectLst/>
              </a:rPr>
              <a:t>50kg L</a:t>
            </a:r>
            <a:r>
              <a:rPr lang="en-US" dirty="0" smtClean="0">
                <a:effectLst/>
              </a:rPr>
              <a:t>oad Cell And The Wheatstone Bridge.</a:t>
            </a:r>
            <a:endParaRPr lang="en-US" dirty="0"/>
          </a:p>
        </p:txBody>
      </p:sp>
      <p:sp>
        <p:nvSpPr>
          <p:cNvPr id="3" name="Subtitle 2"/>
          <p:cNvSpPr>
            <a:spLocks noGrp="1"/>
          </p:cNvSpPr>
          <p:nvPr>
            <p:ph type="subTitle" idx="1"/>
          </p:nvPr>
        </p:nvSpPr>
        <p:spPr/>
        <p:txBody>
          <a:bodyPr/>
          <a:lstStyle/>
          <a:p>
            <a:r>
              <a:rPr lang="en-US" dirty="0" smtClean="0"/>
              <a:t>Basic setup and operation.</a:t>
            </a:r>
            <a:endParaRPr lang="en-US" dirty="0"/>
          </a:p>
        </p:txBody>
      </p:sp>
      <p:grpSp>
        <p:nvGrpSpPr>
          <p:cNvPr id="5" name="Group 4"/>
          <p:cNvGrpSpPr/>
          <p:nvPr/>
        </p:nvGrpSpPr>
        <p:grpSpPr>
          <a:xfrm>
            <a:off x="3240641" y="4317074"/>
            <a:ext cx="2160905" cy="1371601"/>
            <a:chOff x="0" y="0"/>
            <a:chExt cx="2161309" cy="1372177"/>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0000" t="48276"/>
            <a:stretch/>
          </p:blipFill>
          <p:spPr bwMode="auto">
            <a:xfrm>
              <a:off x="1644733" y="510639"/>
              <a:ext cx="516576" cy="445325"/>
            </a:xfrm>
            <a:prstGeom prst="rect">
              <a:avLst/>
            </a:prstGeom>
            <a:ln>
              <a:noFill/>
            </a:ln>
            <a:extLst>
              <a:ext uri="{53640926-AAD7-44D8-BBD7-CCE9431645EC}">
                <a14:shadowObscured xmlns:a14="http://schemas.microsoft.com/office/drawing/2010/main"/>
              </a:ext>
            </a:extLst>
          </p:spPr>
        </p:pic>
        <p:cxnSp>
          <p:nvCxnSpPr>
            <p:cNvPr id="7" name="Straight Connector 6"/>
            <p:cNvCxnSpPr/>
            <p:nvPr/>
          </p:nvCxnSpPr>
          <p:spPr>
            <a:xfrm flipH="1">
              <a:off x="1781299" y="0"/>
              <a:ext cx="29688" cy="540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67543" y="540327"/>
              <a:ext cx="124691" cy="831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0" y="1371600"/>
              <a:ext cx="15675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296883"/>
              <a:ext cx="5403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70660" y="290945"/>
              <a:ext cx="5403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940161" y="3607722"/>
            <a:ext cx="3461385" cy="2107565"/>
            <a:chOff x="1940161" y="3607722"/>
            <a:chExt cx="3461385" cy="2107565"/>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940161" y="3607722"/>
              <a:ext cx="3461385" cy="2107565"/>
            </a:xfrm>
            <a:prstGeom prst="rect">
              <a:avLst/>
            </a:prstGeom>
            <a:noFill/>
            <a:ln>
              <a:noFill/>
            </a:ln>
          </p:spPr>
        </p:pic>
        <p:cxnSp>
          <p:nvCxnSpPr>
            <p:cNvPr id="13" name="Straight Arrow Connector 12"/>
            <p:cNvCxnSpPr/>
            <p:nvPr/>
          </p:nvCxnSpPr>
          <p:spPr>
            <a:xfrm flipH="1" flipV="1">
              <a:off x="3136558" y="4937232"/>
              <a:ext cx="208165" cy="352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796" y="5715287"/>
            <a:ext cx="6143625" cy="771525"/>
          </a:xfrm>
          <a:prstGeom prst="rect">
            <a:avLst/>
          </a:prstGeom>
        </p:spPr>
      </p:pic>
    </p:spTree>
    <p:extLst>
      <p:ext uri="{BB962C8B-B14F-4D97-AF65-F5344CB8AC3E}">
        <p14:creationId xmlns:p14="http://schemas.microsoft.com/office/powerpoint/2010/main" val="20527378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483299" y="530352"/>
            <a:ext cx="5242560" cy="627888"/>
          </a:xfrm>
        </p:spPr>
        <p:txBody>
          <a:bodyPr/>
          <a:lstStyle/>
          <a:p>
            <a:r>
              <a:rPr lang="en-US" dirty="0" smtClean="0"/>
              <a:t>Apply 12vDC to circuit.</a:t>
            </a:r>
            <a:endParaRPr lang="en-US" dirty="0"/>
          </a:p>
        </p:txBody>
      </p:sp>
      <p:sp>
        <p:nvSpPr>
          <p:cNvPr id="7" name="Content Placeholder 6"/>
          <p:cNvSpPr>
            <a:spLocks noGrp="1"/>
          </p:cNvSpPr>
          <p:nvPr>
            <p:ph sz="half" idx="1"/>
          </p:nvPr>
        </p:nvSpPr>
        <p:spPr/>
        <p:txBody>
          <a:bodyPr/>
          <a:lstStyle/>
          <a:p>
            <a:r>
              <a:rPr lang="en-US" dirty="0" smtClean="0"/>
              <a:t>Connect three resistors and Strain gauge in a Wheatstone Bridge Configuration.</a:t>
            </a:r>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561147" y="2545056"/>
            <a:ext cx="3461385" cy="2107565"/>
          </a:xfrm>
          <a:prstGeom prst="rect">
            <a:avLst/>
          </a:prstGeom>
          <a:noFill/>
          <a:ln>
            <a:noFill/>
          </a:ln>
        </p:spPr>
      </p:pic>
      <p:grpSp>
        <p:nvGrpSpPr>
          <p:cNvPr id="9" name="Group 8"/>
          <p:cNvGrpSpPr/>
          <p:nvPr/>
        </p:nvGrpSpPr>
        <p:grpSpPr>
          <a:xfrm>
            <a:off x="2861627" y="3274671"/>
            <a:ext cx="2160905" cy="1371601"/>
            <a:chOff x="0" y="0"/>
            <a:chExt cx="2161309" cy="1372177"/>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0000" t="48276"/>
            <a:stretch/>
          </p:blipFill>
          <p:spPr bwMode="auto">
            <a:xfrm>
              <a:off x="1644733" y="510639"/>
              <a:ext cx="516576" cy="445325"/>
            </a:xfrm>
            <a:prstGeom prst="rect">
              <a:avLst/>
            </a:prstGeom>
            <a:ln>
              <a:noFill/>
            </a:ln>
            <a:extLst>
              <a:ext uri="{53640926-AAD7-44D8-BBD7-CCE9431645EC}">
                <a14:shadowObscured xmlns:a14="http://schemas.microsoft.com/office/drawing/2010/main"/>
              </a:ext>
            </a:extLst>
          </p:spPr>
        </p:pic>
        <p:cxnSp>
          <p:nvCxnSpPr>
            <p:cNvPr id="11" name="Straight Connector 10"/>
            <p:cNvCxnSpPr/>
            <p:nvPr/>
          </p:nvCxnSpPr>
          <p:spPr>
            <a:xfrm flipH="1">
              <a:off x="1781299" y="0"/>
              <a:ext cx="29688" cy="540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567543" y="540327"/>
              <a:ext cx="124691" cy="831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0" y="1371600"/>
              <a:ext cx="15675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96883"/>
              <a:ext cx="5403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70660" y="290945"/>
              <a:ext cx="540327"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09906" y="1745905"/>
            <a:ext cx="4172373" cy="3129280"/>
          </a:xfrm>
          <a:prstGeom prst="rect">
            <a:avLst/>
          </a:prstGeom>
        </p:spPr>
      </p:pic>
      <p:cxnSp>
        <p:nvCxnSpPr>
          <p:cNvPr id="16" name="Straight Arrow Connector 15"/>
          <p:cNvCxnSpPr/>
          <p:nvPr/>
        </p:nvCxnSpPr>
        <p:spPr>
          <a:xfrm flipH="1" flipV="1">
            <a:off x="2721353" y="3877715"/>
            <a:ext cx="208165" cy="352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435" y="5583862"/>
            <a:ext cx="6143625" cy="771525"/>
          </a:xfrm>
          <a:prstGeom prst="rect">
            <a:avLst/>
          </a:prstGeom>
        </p:spPr>
      </p:pic>
      <p:sp>
        <p:nvSpPr>
          <p:cNvPr id="2" name="Title 1"/>
          <p:cNvSpPr>
            <a:spLocks noGrp="1"/>
          </p:cNvSpPr>
          <p:nvPr>
            <p:ph type="title"/>
          </p:nvPr>
        </p:nvSpPr>
        <p:spPr>
          <a:xfrm>
            <a:off x="472443" y="4538449"/>
            <a:ext cx="10911840" cy="1051560"/>
          </a:xfrm>
        </p:spPr>
        <p:txBody>
          <a:bodyPr/>
          <a:lstStyle/>
          <a:p>
            <a:r>
              <a:rPr lang="en-US" dirty="0" smtClean="0"/>
              <a:t>Circuit Setup</a:t>
            </a:r>
            <a:endParaRPr lang="en-US" dirty="0"/>
          </a:p>
        </p:txBody>
      </p:sp>
    </p:spTree>
    <p:extLst>
      <p:ext uri="{BB962C8B-B14F-4D97-AF65-F5344CB8AC3E}">
        <p14:creationId xmlns:p14="http://schemas.microsoft.com/office/powerpoint/2010/main" val="8979209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the Bridge.</a:t>
            </a:r>
            <a:endParaRPr lang="en-US" dirty="0"/>
          </a:p>
        </p:txBody>
      </p:sp>
      <p:sp>
        <p:nvSpPr>
          <p:cNvPr id="3" name="Text Placeholder 2"/>
          <p:cNvSpPr>
            <a:spLocks noGrp="1"/>
          </p:cNvSpPr>
          <p:nvPr>
            <p:ph type="body" sz="half" idx="2"/>
          </p:nvPr>
        </p:nvSpPr>
        <p:spPr>
          <a:solidFill>
            <a:schemeClr val="bg1">
              <a:lumMod val="75000"/>
            </a:schemeClr>
          </a:solidFill>
        </p:spPr>
        <p:txBody>
          <a:bodyPr/>
          <a:lstStyle/>
          <a:p>
            <a:r>
              <a:rPr lang="en-US" dirty="0" smtClean="0">
                <a:solidFill>
                  <a:schemeClr val="accent1">
                    <a:lumMod val="75000"/>
                  </a:schemeClr>
                </a:solidFill>
              </a:rPr>
              <a:t>With no strain on the load cell, adjust the potentiometer to balance the bridge.  Once the voltage meter reads 0.00vDC, the bridge is said to be balanced.  The voltage reading becomes more defined as you adjust the voltage range of the volt-meter to smaller scales.  Keep zeroing the bridge until you reach the smallest range.  In this example that would be 200mvDC.  The bridge is very sensitive while balancing the last few </a:t>
            </a:r>
            <a:r>
              <a:rPr lang="en-US" dirty="0" smtClean="0">
                <a:solidFill>
                  <a:schemeClr val="accent1">
                    <a:lumMod val="75000"/>
                  </a:schemeClr>
                </a:solidFill>
              </a:rPr>
              <a:t>µ</a:t>
            </a:r>
            <a:r>
              <a:rPr lang="en-US" smtClean="0">
                <a:solidFill>
                  <a:schemeClr val="accent1">
                    <a:lumMod val="75000"/>
                  </a:schemeClr>
                </a:solidFill>
              </a:rPr>
              <a:t>vDC</a:t>
            </a:r>
            <a:r>
              <a:rPr lang="en-US" dirty="0" smtClean="0">
                <a:solidFill>
                  <a:schemeClr val="accent1">
                    <a:lumMod val="75000"/>
                  </a:schemeClr>
                </a:solidFill>
              </a:rPr>
              <a:t>.  Using a ten turn trim pot (not pictured) will make the balancing process easier.</a:t>
            </a:r>
            <a:endParaRPr lang="en-US" dirty="0">
              <a:solidFill>
                <a:schemeClr val="accent1">
                  <a:lumMod val="75000"/>
                </a:schemeClr>
              </a:soli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3351" b="13351"/>
          <a:stretch>
            <a:fillRect/>
          </a:stretch>
        </p:blip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187" y="5559267"/>
            <a:ext cx="6143625" cy="771525"/>
          </a:xfrm>
          <a:prstGeom prst="rect">
            <a:avLst/>
          </a:prstGeom>
        </p:spPr>
      </p:pic>
    </p:spTree>
    <p:extLst>
      <p:ext uri="{BB962C8B-B14F-4D97-AF65-F5344CB8AC3E}">
        <p14:creationId xmlns:p14="http://schemas.microsoft.com/office/powerpoint/2010/main" val="39436195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9760" y="579438"/>
            <a:ext cx="5242560" cy="792162"/>
          </a:xfrm>
        </p:spPr>
        <p:txBody>
          <a:bodyPr>
            <a:noAutofit/>
          </a:bodyPr>
          <a:lstStyle/>
          <a:p>
            <a:pPr>
              <a:spcBef>
                <a:spcPct val="0"/>
              </a:spcBef>
            </a:pPr>
            <a:r>
              <a:rPr lang="en-US" sz="2000"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Apply pressure to the sensor.</a:t>
            </a:r>
          </a:p>
        </p:txBody>
      </p:sp>
      <p:sp>
        <p:nvSpPr>
          <p:cNvPr id="4" name="Text Placeholder 3"/>
          <p:cNvSpPr>
            <a:spLocks noGrp="1"/>
          </p:cNvSpPr>
          <p:nvPr>
            <p:ph type="body" sz="half" idx="3"/>
          </p:nvPr>
        </p:nvSpPr>
        <p:spPr>
          <a:xfrm>
            <a:off x="8293374" y="579438"/>
            <a:ext cx="5242560" cy="792162"/>
          </a:xfrm>
        </p:spPr>
        <p:txBody>
          <a:bodyPr>
            <a:normAutofit/>
          </a:bodyPr>
          <a:lstStyle/>
          <a:p>
            <a:pPr>
              <a:spcBef>
                <a:spcPct val="0"/>
              </a:spcBef>
            </a:pPr>
            <a:r>
              <a:rPr lang="en-US" sz="2000"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Remove pressure.</a:t>
            </a:r>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rot="5400000">
            <a:off x="3812423" y="1886254"/>
            <a:ext cx="4117234" cy="3087926"/>
          </a:xfrm>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7778720" y="1886254"/>
            <a:ext cx="4117234" cy="3087926"/>
          </a:xfrm>
        </p:spPr>
      </p:pic>
      <p:sp>
        <p:nvSpPr>
          <p:cNvPr id="2" name="Title 1"/>
          <p:cNvSpPr>
            <a:spLocks noGrp="1"/>
          </p:cNvSpPr>
          <p:nvPr>
            <p:ph type="title"/>
          </p:nvPr>
        </p:nvSpPr>
        <p:spPr>
          <a:xfrm>
            <a:off x="851661" y="579438"/>
            <a:ext cx="3583387" cy="4083441"/>
          </a:xfrm>
        </p:spPr>
        <p:txBody>
          <a:bodyPr>
            <a:noAutofit/>
          </a:bodyPr>
          <a:lstStyle/>
          <a:p>
            <a:r>
              <a:rPr lang="en-US" sz="3200" dirty="0"/>
              <a:t>Documenting the effect of strain across the Wheatstone Bridge.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9227" y="5607533"/>
            <a:ext cx="6143625" cy="771525"/>
          </a:xfrm>
          <a:prstGeom prst="rect">
            <a:avLst/>
          </a:prstGeom>
        </p:spPr>
      </p:pic>
    </p:spTree>
    <p:extLst>
      <p:ext uri="{BB962C8B-B14F-4D97-AF65-F5344CB8AC3E}">
        <p14:creationId xmlns:p14="http://schemas.microsoft.com/office/powerpoint/2010/main" val="40646172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TotalTime>
  <Words>155</Words>
  <Application>Microsoft Office PowerPoint</Application>
  <PresentationFormat>Custom</PresentationFormat>
  <Paragraphs>10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Aspect</vt:lpstr>
      <vt:lpstr>The SEN-10245 50kg Load Cell And The Wheatstone Bridge.</vt:lpstr>
      <vt:lpstr>Circuit Setup</vt:lpstr>
      <vt:lpstr>Balancing the Bridge.</vt:lpstr>
      <vt:lpstr>Documenting the effect of strain across the Wheatstone Bridge.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Electronic Technology</dc:creator>
  <cp:lastModifiedBy>Windows User</cp:lastModifiedBy>
  <cp:revision>13</cp:revision>
  <dcterms:created xsi:type="dcterms:W3CDTF">2013-12-16T14:04:17Z</dcterms:created>
  <dcterms:modified xsi:type="dcterms:W3CDTF">2013-12-18T14:08:00Z</dcterms:modified>
</cp:coreProperties>
</file>