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ed572065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ced572065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ced572065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ced572065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cced572065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cced572065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03b7e96b6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03b7e96b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03b7e96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03b7e96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ced572065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ced572065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ced572065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ced572065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ed572065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ed572065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cced572065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cced572065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ced572065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ced572065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cced57206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cced57206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3b7e96b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3b7e96b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psytoolkit.org/lessons/experiment_stroop.html" TargetMode="External"/><Relationship Id="rId4" Type="http://schemas.openxmlformats.org/officeDocument/2006/relationships/hyperlink" Target="https://www.happyneuronpro.com/en/free-cognitive-activities-for-adults/free-worksheets-3/memory-packet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CYi2EzPkErs&amp;t=24s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youtube.com/watch?v=6NehuwDA45Q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doe.virginia.gov/support/school-psychology-services/professional-development/2016/materials/dawson-executive-skills-questionnaire.pdf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69"/>
              <a:t>SIPP Orientation</a:t>
            </a:r>
            <a:endParaRPr sz="4369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&amp; Autism</a:t>
            </a:r>
            <a:endParaRPr/>
          </a:p>
        </p:txBody>
      </p:sp>
      <p:sp>
        <p:nvSpPr>
          <p:cNvPr id="110" name="Google Shape;11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Difficulties with executive function are common for autistic people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 shows autistic people have difficulties with: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planning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important to address your individual strengths &amp; weaknesses in EF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Many factors in your life besides autism can influence your executive functioning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 my ADHD greatly impacts my executive functioning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in Action</a:t>
            </a:r>
            <a:endParaRPr/>
          </a:p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Cognitive flexibility &amp; self-control: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https://www.psytoolkit.org/lessons/experiment_stroop.html</a:t>
            </a:r>
            <a:r>
              <a:rPr lang="en" sz="1100">
                <a:solidFill>
                  <a:srgbClr val="000000"/>
                </a:solidFill>
              </a:rPr>
              <a:t>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Working memory: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https://www.happyneuronpro.com/en/free-cognitive-activities-for-adults/free-worksheets-3/memory-packet/</a:t>
            </a:r>
            <a:r>
              <a:rPr lang="en" sz="1100">
                <a:solidFill>
                  <a:srgbClr val="000000"/>
                </a:solidFill>
              </a:rPr>
              <a:t> </a:t>
            </a:r>
            <a:endParaRPr sz="11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</a:t>
            </a:r>
            <a:endParaRPr/>
          </a:p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a moment to reflect on your top 3 EF strengths &amp; weaknesses: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During what activities/actions do these abilities show up in your life?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Do you currently have any strategies to support these abilities?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so, what are they?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not, brainstorm on what you think might help you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Reflection </a:t>
            </a:r>
            <a:endParaRPr/>
          </a:p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Activities that my EF profile shows up in: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Planning my weekly &amp; monthly schedule - I always have my calendar mapped out, which makes remembering what activities &amp; events I have easier to manage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Task initiation - it can take me sometimes hours to begin a task, regardless of if I want to do it, such as doing yoga or washing the dishes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in place: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keep my calendar &amp; a whiteboard hung up on a wall in my main hallway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I use “behavioral momentum” to get started on a task - instead of starting the full task right away, I may sit down and open my laptop to watch a video before starting my readings (this makes the transition to starting the task a little less daunting)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Strategies brainstorm: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For emotional control, it may help me to take a step back &amp; do 10 deep </a:t>
            </a:r>
            <a:r>
              <a:rPr lang="en"/>
              <a:t>breaths</a:t>
            </a:r>
            <a:r>
              <a:rPr lang="en"/>
              <a:t> before acting on an emotional impulse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Ahead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Understand the </a:t>
            </a:r>
            <a:r>
              <a:rPr i="1" lang="en"/>
              <a:t>concepts</a:t>
            </a:r>
            <a:r>
              <a:rPr lang="en"/>
              <a:t> of executive functioning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Identify our </a:t>
            </a:r>
            <a:r>
              <a:rPr i="1" lang="en"/>
              <a:t>individual</a:t>
            </a:r>
            <a:r>
              <a:rPr lang="en"/>
              <a:t> strengths and weaknesses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Review </a:t>
            </a:r>
            <a:r>
              <a:rPr i="1" lang="en"/>
              <a:t>strategies</a:t>
            </a:r>
            <a:r>
              <a:rPr lang="en"/>
              <a:t> for each area within executive functioning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Try strategies in </a:t>
            </a:r>
            <a:r>
              <a:rPr i="1" lang="en"/>
              <a:t>our daily lives</a:t>
            </a:r>
            <a:endParaRPr i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i="1" lang="en"/>
              <a:t>Reflect</a:t>
            </a:r>
            <a:r>
              <a:rPr lang="en"/>
              <a:t> on which strategies work &amp; which do not work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Explained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https://www.youtube.com/watch?v=CYi2EzPkErs&amp;t=24s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Executive Functioning (EF)?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Our brain’s “air traffic control system”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A set of mental processes that help us: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Organize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Plan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Set goals and attain them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Manage our emotions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Focus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&amp; more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Develops over time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◆"/>
            </a:pPr>
            <a:r>
              <a:rPr lang="en"/>
              <a:t>Area of the brain (prefrontal cortex) that is responsible for EF fully develops when we are 25-years-old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all have individual </a:t>
            </a:r>
            <a:r>
              <a:rPr lang="en"/>
              <a:t>strengths</a:t>
            </a:r>
            <a:r>
              <a:rPr lang="en"/>
              <a:t> &amp; weaknesses within EF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Executive Functioning Important?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https://www.youtube.com/watch?v=6NehuwDA45Q</a:t>
            </a:r>
            <a:r>
              <a:rPr lang="en"/>
              <a:t> - core capabilities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Helps us manage our daily lives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Prioritizing, focusing, &amp; completing 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Personal </a:t>
            </a:r>
            <a:r>
              <a:rPr lang="en"/>
              <a:t>hygiene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Managing our social lives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Preparing meals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Regulating our emotions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about our own strengths &amp; weaknesses within EF allows us to come up with strategies for better overall functioning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 Abilities within Executive Functioning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Working memory: 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</a:t>
            </a:r>
            <a:r>
              <a:rPr lang="en"/>
              <a:t>emember &amp; use individual pieces of information in a short time (around 10-15 seconds)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Mental (cognitive) flexibility: 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See problems from multiple angles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different rules in different settings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Inhibitory control (self-control):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Stop before you act: resist impulses/responses within a situation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or change our attention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Manage our behavior and emotions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Specific Abilities within Executive Functioning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Sustaining attention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Organization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Problem Solving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Initiating tasks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Monitoring tasks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Metacognition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Emotion regulation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Executive Functioning </a:t>
            </a:r>
            <a:r>
              <a:rPr lang="en"/>
              <a:t>Questionnaire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 our individual strengths &amp; weaknesses: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https://www.doe.virginia.gov/support/school-psychology-services/professional-development/2016/materials/dawson-executive-skills-questionnaire.pdf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Executive Functioning Profile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3610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strongest skills: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Working memory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Goal-directed persistence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Planning/prioritization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Stress tolerance</a:t>
            </a:r>
            <a:endParaRPr/>
          </a:p>
        </p:txBody>
      </p:sp>
      <p:sp>
        <p:nvSpPr>
          <p:cNvPr id="104" name="Google Shape;104;p21"/>
          <p:cNvSpPr txBox="1"/>
          <p:nvPr/>
        </p:nvSpPr>
        <p:spPr>
          <a:xfrm>
            <a:off x="4279050" y="1177825"/>
            <a:ext cx="3911700" cy="18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My weakest</a:t>
            </a:r>
            <a:r>
              <a:rPr lang="en" sz="1800">
                <a:solidFill>
                  <a:schemeClr val="lt2"/>
                </a:solidFill>
              </a:rPr>
              <a:t> skills: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Emotional control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Task initiation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Flexibility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AutoNum type="arabicPeriod"/>
            </a:pPr>
            <a:r>
              <a:rPr lang="en" sz="1800">
                <a:solidFill>
                  <a:schemeClr val="lt2"/>
                </a:solidFill>
              </a:rPr>
              <a:t>Sustained attention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