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2869c14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2869c14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2869c14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2869c14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2869c14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2869c14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carol_dweck_the_power_of_believing_that_you_can_improve?language=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youtube.com/watch?v=I2ttL1kgZR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omepages.math.uic.edu/~bshipley/MindsetQuiz.w.score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Mindset, Self-Efficacy, Self-Esteem, Self-Worth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</a:t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334975" y="983325"/>
            <a:ext cx="8450100" cy="20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What is growth mindset?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Carol Dweck - Ted Talk </a:t>
            </a:r>
            <a:r>
              <a:rPr lang="en" sz="1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https://www.ted.com/talks/carol_dweck_the_power_of_believing_that_you_can_improve?language=en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https://www.youtube.com/watch?v=I2ttL1kgZRk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248525" y="929300"/>
            <a:ext cx="8687700" cy="32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Growth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 that our intelligence &amp; abilities are subject to change through challenges &amp; the pursuit of learning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Fixed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 that our intelligence &amp; abilities are always the same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Mindset questionnaire: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http://homepages.math.uic.edu/~bshipley/MindsetQuiz.w.scores.pdf</a:t>
            </a:r>
            <a:r>
              <a:rPr lang="en" sz="1700"/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l="9998" t="3872" r="4764" b="9110"/>
          <a:stretch/>
        </p:blipFill>
        <p:spPr>
          <a:xfrm>
            <a:off x="5100275" y="17179"/>
            <a:ext cx="3824575" cy="505067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259325" y="4786925"/>
            <a:ext cx="4408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https://www.brainpickings.org/2014/01/29/carol-dweck-mindset/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183700" y="918475"/>
            <a:ext cx="41493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How to build a growth mindset: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Embrace challenges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Persist through setbacks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Put in effort &amp; maintain strong work ethic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when to ask for help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from feedback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Take inspiration from the setbacks of others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428BFC89-9F22-784E-9DBE-C8FF939CC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0" y="19217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>
            <a:extLst>
              <a:ext uri="{FF2B5EF4-FFF2-40B4-BE49-F238E27FC236}">
                <a16:creationId xmlns:a16="http://schemas.microsoft.com/office/drawing/2014/main" id="{394F4CB7-2A55-1042-8BA7-D961B8EF7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02" y="992780"/>
            <a:ext cx="1703456" cy="59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5AF950B4-32FC-8C43-A231-89B47D197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358" y="903895"/>
            <a:ext cx="534118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License</a:t>
            </a:r>
            <a:endParaRPr kumimoji="0" lang="en-US" altLang="en-US" sz="400" b="0" i="0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bg2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029806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Macintosh PowerPoint</Application>
  <PresentationFormat>On-screen Show (16:9)</PresentationFormat>
  <Paragraphs>38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Roboto</vt:lpstr>
      <vt:lpstr>Arial</vt:lpstr>
      <vt:lpstr>Lucida Grande</vt:lpstr>
      <vt:lpstr>Cambria</vt:lpstr>
      <vt:lpstr>ＭＳ 明朝</vt:lpstr>
      <vt:lpstr>Times New Roman</vt:lpstr>
      <vt:lpstr>Material</vt:lpstr>
      <vt:lpstr>Growth Mindset, Self-Efficacy, Self-Esteem, Self-Worth</vt:lpstr>
      <vt:lpstr>Growth Mindset</vt:lpstr>
      <vt:lpstr>Growth Mindset vs. Fixed Mindset</vt:lpstr>
      <vt:lpstr>Growth Mindset vs. Fixed Mindset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Mindset, Self-Efficacy, Self-Esteem, Self-Worth</dc:title>
  <cp:lastModifiedBy>Microsoft Office User</cp:lastModifiedBy>
  <cp:revision>1</cp:revision>
  <dcterms:modified xsi:type="dcterms:W3CDTF">2022-06-23T18:23:02Z</dcterms:modified>
</cp:coreProperties>
</file>