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2869c1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2869c1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2869c14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2869c14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2869c1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2869c1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ted.com/talks/carol_dweck_the_power_of_believing_that_you_can_improve?language=en" TargetMode="External"/><Relationship Id="rId4" Type="http://schemas.openxmlformats.org/officeDocument/2006/relationships/hyperlink" Target="https://www.youtube.com/watch?v=I2ttL1kgZRk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omepages.math.uic.edu/~bshipley/MindsetQuiz.w.scores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Mindset, Self-Efficacy, Self-Esteem, Self-Worth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</a:t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334975" y="983325"/>
            <a:ext cx="8450100" cy="20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What is growth mindset?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Roboto"/>
                <a:ea typeface="Roboto"/>
                <a:cs typeface="Roboto"/>
                <a:sym typeface="Roboto"/>
              </a:rPr>
              <a:t>Carol Dweck - Ted Talk </a:t>
            </a:r>
            <a:r>
              <a:rPr lang="en" sz="17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https://www.ted.com/talks/carol_dweck_the_power_of_believing_that_you_can_improve?language=en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https://www.youtube.com/watch?v=I2ttL1kgZRk</a:t>
            </a:r>
            <a:r>
              <a:rPr lang="en" sz="1700">
                <a:latin typeface="Roboto"/>
                <a:ea typeface="Roboto"/>
                <a:cs typeface="Roboto"/>
                <a:sym typeface="Roboto"/>
              </a:rPr>
              <a:t> </a:t>
            </a:r>
            <a:endParaRPr sz="17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248525" y="929300"/>
            <a:ext cx="8687700" cy="32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Growth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 that our intelligence &amp; abilities are subject to change through challenges &amp; the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pursuit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of learning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Fixed Mindset: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Font typeface="Roboto"/>
              <a:buChar char="●"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Belief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 that our intelligence &amp; abilities are always the same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Roboto"/>
                <a:ea typeface="Roboto"/>
                <a:cs typeface="Roboto"/>
                <a:sym typeface="Roboto"/>
              </a:rPr>
              <a:t>Mindset 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questionnaire</a:t>
            </a:r>
            <a:r>
              <a:rPr lang="en" sz="2000">
                <a:latin typeface="Roboto"/>
                <a:ea typeface="Roboto"/>
                <a:cs typeface="Roboto"/>
                <a:sym typeface="Roboto"/>
              </a:rPr>
              <a:t>: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http://homepages.math.uic.edu/~bshipley/MindsetQuiz.w.scores.pdf</a:t>
            </a:r>
            <a:r>
              <a:rPr lang="en" sz="1700"/>
              <a:t> </a:t>
            </a:r>
            <a:endParaRPr sz="20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 vs. Fixed Mindset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b="9110" l="9998" r="4764" t="3872"/>
          <a:stretch/>
        </p:blipFill>
        <p:spPr>
          <a:xfrm>
            <a:off x="5100275" y="17179"/>
            <a:ext cx="3824575" cy="505067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259325" y="4786925"/>
            <a:ext cx="4408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https://www.brainpickings.org/2014/01/29/carol-dweck-mindset/</a:t>
            </a:r>
            <a:endParaRPr sz="11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183700" y="918475"/>
            <a:ext cx="4149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How to build a growth mindset: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Embrace challenges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Persist through setbacks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Put in effort &amp; maintain strong work ethic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when to ask for help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Learn from feedback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Roboto"/>
              <a:buAutoNum type="arabicPeriod"/>
            </a:pPr>
            <a:r>
              <a:rPr lang="en" sz="1600">
                <a:latin typeface="Roboto"/>
                <a:ea typeface="Roboto"/>
                <a:cs typeface="Roboto"/>
                <a:sym typeface="Roboto"/>
              </a:rPr>
              <a:t>Take inspiration from the setbacks of others</a:t>
            </a:r>
            <a:endParaRPr sz="1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