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Proxima Nova" panose="02000506030000020004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630d4aac2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630d4aac2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630d4aac2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630d4aac2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630d4aac2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630d4aac2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62fd20f4a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d62fd20f4a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630d4aac2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630d4aac2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630d4aac2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630d4aac2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62fd20f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62fd20f4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630d4aac2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630d4aac2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d630d4aac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d630d4aac2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630d4aac2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d630d4aac2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630d4aac2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d630d4aac2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630d4aac2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630d4aac2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utismlevelup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Regulation</a:t>
            </a: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Autism LevelUp</a:t>
            </a:r>
            <a:r>
              <a:rPr lang="en"/>
              <a:t> Resources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</p:txBody>
      </p:sp>
      <p:sp>
        <p:nvSpPr>
          <p:cNvPr id="114" name="Google Shape;114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Physiological</a:t>
            </a:r>
            <a:r>
              <a:rPr lang="en"/>
              <a:t> - health status, sleep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Interoception</a:t>
            </a:r>
            <a:r>
              <a:rPr lang="en"/>
              <a:t> - perception of hunger, pain, emotion, needing to go to the bathroom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Sensory</a:t>
            </a:r>
            <a:r>
              <a:rPr lang="en"/>
              <a:t> - hyper- and hypo-sensitivities (e.g. to light, sound, smells, etc.)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Cognitive</a:t>
            </a:r>
            <a:r>
              <a:rPr lang="en"/>
              <a:t> - executive functioning, emotions, memory, reliance on routine, interests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b="1"/>
              <a:t>Communication</a:t>
            </a:r>
            <a:r>
              <a:rPr lang="en"/>
              <a:t> - Language (receptive - listening; expressive - speaking, typing, writing, etc.)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6. </a:t>
            </a:r>
            <a:r>
              <a:rPr lang="en" b="1"/>
              <a:t>Social</a:t>
            </a:r>
            <a:r>
              <a:rPr lang="en"/>
              <a:t> - friends, family, partners, etc.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7. </a:t>
            </a:r>
            <a:r>
              <a:rPr lang="en" b="1"/>
              <a:t>Motor</a:t>
            </a:r>
            <a:r>
              <a:rPr lang="en"/>
              <a:t> - muscle tone, coordination, strength, endurance, preference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8. </a:t>
            </a:r>
            <a:r>
              <a:rPr lang="en" b="1"/>
              <a:t>Developmental shifts &amp; changes</a:t>
            </a:r>
            <a:r>
              <a:rPr lang="en"/>
              <a:t> - transition to adulthood, graduating high </a:t>
            </a:r>
            <a:endParaRPr/>
          </a:p>
          <a:p>
            <a:pPr marL="0" lvl="0" indent="45720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school, starting college, a job etc.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9. </a:t>
            </a:r>
            <a:r>
              <a:rPr lang="en" b="1"/>
              <a:t>Emotional regulation strategies</a:t>
            </a:r>
            <a:r>
              <a:rPr lang="en"/>
              <a:t> - journaling, walking, listening to music, deep  </a:t>
            </a:r>
            <a:endParaRPr/>
          </a:p>
          <a:p>
            <a:pPr marL="0" lvl="0" indent="45720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breathing, exercise, visualization, etc.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Your Individual Energy Level Looks Like</a:t>
            </a:r>
            <a:endParaRPr/>
          </a:p>
        </p:txBody>
      </p:sp>
      <p:sp>
        <p:nvSpPr>
          <p:cNvPr id="126" name="Google Shape;126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/>
              <a:t>Your energy level expression does not need to look like anyone else’s energy expression</a:t>
            </a:r>
            <a:endParaRPr sz="2500"/>
          </a:p>
        </p:txBody>
      </p:sp>
      <p:pic>
        <p:nvPicPr>
          <p:cNvPr id="127" name="Google Shape;1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1887" y="2571750"/>
            <a:ext cx="3700224" cy="225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Reflections</a:t>
            </a:r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Fill out energy meter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Energy “check-ins” throughout the day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Begin to notice if your energy level matches the energy level required for an activity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EE952D3-A993-A149-8CD4-3B1B64140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90" y="192179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22F8B33D-85EB-684F-990F-F088FFE05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111" y="969534"/>
            <a:ext cx="1105247" cy="38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16BCB0BC-BB95-1A41-A680-EA8F54999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0358" y="903895"/>
            <a:ext cx="5341186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Except where otherwise noted, this work is licensed under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a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Attribution-NonCommercial-ShareAlike 4.0 International License</a:t>
            </a:r>
            <a:endParaRPr kumimoji="0" lang="en-US" altLang="en-US" sz="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To view a copy of this license, visit 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http://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creativecommons.org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/licenses/by-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nc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sa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/4.0/ or send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letter to Creative Commons, PO Box 1866, Mountain View, CA 94042, USA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solidFill>
                <a:schemeClr val="tx1"/>
              </a:solidFill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 at Vaughn College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©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Lucida Grande" panose="020B060004050202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Eleanore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Bednarsh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2015-2022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65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Identifying Energy Levels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939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Where is my energy level?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What energy level is needed to engage in the activity?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3706" y="47950"/>
            <a:ext cx="355438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“Well Regulated”</a:t>
            </a:r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it mean to be well regulated?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≠ calm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= your energy matches the energy level required for the activity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Take a look at these pictures → well regulated?</a:t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199" y="3079950"/>
            <a:ext cx="2436150" cy="16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9500" y="3079948"/>
            <a:ext cx="2436150" cy="162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5300" y="3037987"/>
            <a:ext cx="2568209" cy="1708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Energy Regulation Important?</a:t>
            </a:r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to regulate your energy is correlated with </a:t>
            </a:r>
            <a:r>
              <a:rPr lang="en" b="1"/>
              <a:t>higher quality of life</a:t>
            </a:r>
            <a:r>
              <a:rPr lang="en"/>
              <a:t>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Allows you to </a:t>
            </a:r>
            <a:r>
              <a:rPr lang="en" b="1"/>
              <a:t>fully engage </a:t>
            </a:r>
            <a:r>
              <a:rPr lang="en"/>
              <a:t>with activities and people in your life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 to </a:t>
            </a:r>
            <a:r>
              <a:rPr lang="en" b="1"/>
              <a:t>co-regulate</a:t>
            </a:r>
            <a:r>
              <a:rPr lang="en"/>
              <a:t> with partners, friends, loved ones, pets, etc.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Strengthens friendships &amp; relationships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2700" y="2811200"/>
            <a:ext cx="2231299" cy="223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247" y="97250"/>
            <a:ext cx="353615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4530" y="-108050"/>
            <a:ext cx="372808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75" y="64825"/>
            <a:ext cx="35398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3598" y="0"/>
            <a:ext cx="644310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0250" y="-54025"/>
            <a:ext cx="64753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</Words>
  <Application>Microsoft Macintosh PowerPoint</Application>
  <PresentationFormat>On-screen Show (16:9)</PresentationFormat>
  <Paragraphs>46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Proxima Nova</vt:lpstr>
      <vt:lpstr>Arial</vt:lpstr>
      <vt:lpstr>Lucida Grande</vt:lpstr>
      <vt:lpstr>Cambria</vt:lpstr>
      <vt:lpstr>ＭＳ 明朝</vt:lpstr>
      <vt:lpstr>Times New Roman</vt:lpstr>
      <vt:lpstr>Spearmint</vt:lpstr>
      <vt:lpstr>Energy Regulation</vt:lpstr>
      <vt:lpstr>Identifying Energy Levels</vt:lpstr>
      <vt:lpstr>“Well Regulated”</vt:lpstr>
      <vt:lpstr>Why is Energy Regulation Important?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Factors that Influence Energy Level </vt:lpstr>
      <vt:lpstr>Factors that Influence Energy Level  </vt:lpstr>
      <vt:lpstr>What Your Individual Energy Level Looks Like</vt:lpstr>
      <vt:lpstr>Reflections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Regulation</dc:title>
  <cp:lastModifiedBy>Microsoft Office User</cp:lastModifiedBy>
  <cp:revision>1</cp:revision>
  <dcterms:modified xsi:type="dcterms:W3CDTF">2022-06-23T18:21:43Z</dcterms:modified>
</cp:coreProperties>
</file>