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  <p:sldMasterId id="2147483672" r:id="rId2"/>
  </p:sldMasterIdLst>
  <p:sldIdLst>
    <p:sldId id="268" r:id="rId3"/>
    <p:sldId id="256" r:id="rId4"/>
    <p:sldId id="264" r:id="rId5"/>
    <p:sldId id="269" r:id="rId6"/>
  </p:sldIdLst>
  <p:sldSz cx="12192000" cy="6858000"/>
  <p:notesSz cx="7023100" cy="93091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SorterView">
  <p:normalViewPr horzBarState="maximized">
    <p:restoredLeft sz="14994" autoAdjust="0"/>
    <p:restoredTop sz="94660"/>
  </p:normalViewPr>
  <p:slideViewPr>
    <p:cSldViewPr snapToGrid="0">
      <p:cViewPr varScale="1">
        <p:scale>
          <a:sx n="82" d="100"/>
          <a:sy n="82" d="100"/>
        </p:scale>
        <p:origin x="643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 varScale="1"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1.xml"/><Relationship Id="rId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5" Type="http://schemas.openxmlformats.org/officeDocument/2006/relationships/slide" Target="slides/slide3.xml"/><Relationship Id="rId10" Type="http://schemas.openxmlformats.org/officeDocument/2006/relationships/tableStyles" Target="tableStyles.xml"/><Relationship Id="rId4" Type="http://schemas.openxmlformats.org/officeDocument/2006/relationships/slide" Target="slides/slide2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914400" y="1122363"/>
            <a:ext cx="103632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310221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056762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1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46336706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 slide">
    <p:bg>
      <p:bgPr>
        <a:solidFill>
          <a:schemeClr val="accent6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2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1" name="Google Shape;11;p2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2" name="Google Shape;12;p2"/>
          <p:cNvSpPr/>
          <p:nvPr/>
        </p:nvSpPr>
        <p:spPr>
          <a:xfrm rot="10800000">
            <a:off x="6745207" y="0"/>
            <a:ext cx="5446800" cy="27368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3" name="Google Shape;13;p2"/>
          <p:cNvSpPr/>
          <p:nvPr/>
        </p:nvSpPr>
        <p:spPr>
          <a:xfrm>
            <a:off x="271033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4" name="Google Shape;14;p2"/>
          <p:cNvGrpSpPr/>
          <p:nvPr/>
        </p:nvGrpSpPr>
        <p:grpSpPr>
          <a:xfrm>
            <a:off x="340267" y="789"/>
            <a:ext cx="3000484" cy="1392400"/>
            <a:chOff x="255200" y="592"/>
            <a:chExt cx="2250363" cy="1044300"/>
          </a:xfrm>
        </p:grpSpPr>
        <p:sp>
          <p:nvSpPr>
            <p:cNvPr id="15" name="Google Shape;15;p2"/>
            <p:cNvSpPr/>
            <p:nvPr/>
          </p:nvSpPr>
          <p:spPr>
            <a:xfrm>
              <a:off x="764063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6" name="Google Shape;16;p2"/>
            <p:cNvSpPr/>
            <p:nvPr/>
          </p:nvSpPr>
          <p:spPr>
            <a:xfrm>
              <a:off x="509632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7" name="Google Shape;17;p2"/>
            <p:cNvSpPr/>
            <p:nvPr/>
          </p:nvSpPr>
          <p:spPr>
            <a:xfrm>
              <a:off x="255200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8" name="Google Shape;18;p2"/>
          <p:cNvGrpSpPr/>
          <p:nvPr/>
        </p:nvGrpSpPr>
        <p:grpSpPr>
          <a:xfrm>
            <a:off x="1207194" y="789"/>
            <a:ext cx="3000484" cy="1392400"/>
            <a:chOff x="905395" y="592"/>
            <a:chExt cx="2250363" cy="1044300"/>
          </a:xfrm>
        </p:grpSpPr>
        <p:sp>
          <p:nvSpPr>
            <p:cNvPr id="19" name="Google Shape;19;p2"/>
            <p:cNvSpPr/>
            <p:nvPr/>
          </p:nvSpPr>
          <p:spPr>
            <a:xfrm>
              <a:off x="1414258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0" name="Google Shape;20;p2"/>
            <p:cNvSpPr/>
            <p:nvPr/>
          </p:nvSpPr>
          <p:spPr>
            <a:xfrm>
              <a:off x="1159826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1" name="Google Shape;21;p2"/>
            <p:cNvSpPr/>
            <p:nvPr/>
          </p:nvSpPr>
          <p:spPr>
            <a:xfrm>
              <a:off x="905395" y="592"/>
              <a:ext cx="1741500" cy="1044300"/>
            </a:xfrm>
            <a:prstGeom prst="parallelogram">
              <a:avLst>
                <a:gd name="adj" fmla="val 153193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2" name="Google Shape;22;p2"/>
          <p:cNvGrpSpPr/>
          <p:nvPr/>
        </p:nvGrpSpPr>
        <p:grpSpPr>
          <a:xfrm>
            <a:off x="9409957" y="6784"/>
            <a:ext cx="2468376" cy="1002811"/>
            <a:chOff x="6917201" y="0"/>
            <a:chExt cx="2227777" cy="863400"/>
          </a:xfrm>
        </p:grpSpPr>
        <p:sp>
          <p:nvSpPr>
            <p:cNvPr id="23" name="Google Shape;23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4" name="Google Shape;24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5" name="Google Shape;25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26" name="Google Shape;26;p2"/>
          <p:cNvGrpSpPr/>
          <p:nvPr/>
        </p:nvGrpSpPr>
        <p:grpSpPr>
          <a:xfrm>
            <a:off x="8737376" y="5623803"/>
            <a:ext cx="3185424" cy="1234316"/>
            <a:chOff x="6917201" y="0"/>
            <a:chExt cx="2227777" cy="863400"/>
          </a:xfrm>
        </p:grpSpPr>
        <p:sp>
          <p:nvSpPr>
            <p:cNvPr id="27" name="Google Shape;27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8" name="Google Shape;28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29" name="Google Shape;29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30" name="Google Shape;30;p2"/>
          <p:cNvGrpSpPr/>
          <p:nvPr/>
        </p:nvGrpSpPr>
        <p:grpSpPr>
          <a:xfrm>
            <a:off x="265532" y="5407536"/>
            <a:ext cx="3727219" cy="1444411"/>
            <a:chOff x="6917201" y="0"/>
            <a:chExt cx="2227777" cy="863400"/>
          </a:xfrm>
        </p:grpSpPr>
        <p:sp>
          <p:nvSpPr>
            <p:cNvPr id="31" name="Google Shape;31;p2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2" name="Google Shape;32;p2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33" name="Google Shape;33;p2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34" name="Google Shape;34;p2"/>
          <p:cNvSpPr txBox="1">
            <a:spLocks noGrp="1"/>
          </p:cNvSpPr>
          <p:nvPr>
            <p:ph type="ctrTitle"/>
          </p:nvPr>
        </p:nvSpPr>
        <p:spPr>
          <a:xfrm>
            <a:off x="2478271" y="2430444"/>
            <a:ext cx="7148400" cy="1930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1pPr>
            <a:lvl2pPr lvl="1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2pPr>
            <a:lvl3pPr lvl="2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3pPr>
            <a:lvl4pPr lvl="3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4pPr>
            <a:lvl5pPr lvl="4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5pPr>
            <a:lvl6pPr lvl="5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6pPr>
            <a:lvl7pPr lvl="6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7pPr>
            <a:lvl8pPr lvl="7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8pPr>
            <a:lvl9pPr lvl="8" algn="ctr">
              <a:spcBef>
                <a:spcPts val="0"/>
              </a:spcBef>
              <a:spcAft>
                <a:spcPts val="0"/>
              </a:spcAft>
              <a:buSzPts val="3800"/>
              <a:buNone/>
              <a:defRPr sz="5067"/>
            </a:lvl9pPr>
          </a:lstStyle>
          <a:p>
            <a:endParaRPr/>
          </a:p>
        </p:txBody>
      </p:sp>
      <p:sp>
        <p:nvSpPr>
          <p:cNvPr id="35" name="Google Shape;35;p2"/>
          <p:cNvSpPr txBox="1">
            <a:spLocks noGrp="1"/>
          </p:cNvSpPr>
          <p:nvPr>
            <p:ph type="subTitle" idx="1"/>
          </p:nvPr>
        </p:nvSpPr>
        <p:spPr>
          <a:xfrm>
            <a:off x="2478267" y="4550877"/>
            <a:ext cx="7148400" cy="696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36" name="Google Shape;36;p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6248700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 header">
    <p:bg>
      <p:bgPr>
        <a:solidFill>
          <a:schemeClr val="accent3"/>
        </a:solidFill>
        <a:effectLst/>
      </p:bgPr>
    </p:bg>
    <p:spTree>
      <p:nvGrpSpPr>
        <p:cNvPr id="1" name="Shape 3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" name="Google Shape;38;p3"/>
          <p:cNvSpPr/>
          <p:nvPr/>
        </p:nvSpPr>
        <p:spPr>
          <a:xfrm flipH="1">
            <a:off x="6342800" y="3079200"/>
            <a:ext cx="5849200" cy="37788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39" name="Google Shape;39;p3"/>
          <p:cNvGrpSpPr/>
          <p:nvPr/>
        </p:nvGrpSpPr>
        <p:grpSpPr>
          <a:xfrm>
            <a:off x="7458922" y="5281487"/>
            <a:ext cx="3880193" cy="1576453"/>
            <a:chOff x="6917201" y="0"/>
            <a:chExt cx="2227777" cy="863400"/>
          </a:xfrm>
        </p:grpSpPr>
        <p:sp>
          <p:nvSpPr>
            <p:cNvPr id="40" name="Google Shape;40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1" name="Google Shape;41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2" name="Google Shape;42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43" name="Google Shape;43;p3"/>
          <p:cNvGrpSpPr/>
          <p:nvPr/>
        </p:nvGrpSpPr>
        <p:grpSpPr>
          <a:xfrm>
            <a:off x="265532" y="3"/>
            <a:ext cx="3727219" cy="1444411"/>
            <a:chOff x="6917201" y="0"/>
            <a:chExt cx="2227777" cy="863400"/>
          </a:xfrm>
        </p:grpSpPr>
        <p:sp>
          <p:nvSpPr>
            <p:cNvPr id="44" name="Google Shape;44;p3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5" name="Google Shape;45;p3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46" name="Google Shape;46;p3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47" name="Google Shape;47;p3"/>
          <p:cNvSpPr txBox="1">
            <a:spLocks noGrp="1"/>
          </p:cNvSpPr>
          <p:nvPr>
            <p:ph type="title"/>
          </p:nvPr>
        </p:nvSpPr>
        <p:spPr>
          <a:xfrm>
            <a:off x="2518245" y="2328133"/>
            <a:ext cx="7170000" cy="219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3200"/>
              <a:buNone/>
              <a:defRPr sz="4267">
                <a:solidFill>
                  <a:schemeClr val="dk2"/>
                </a:solidFill>
              </a:defRPr>
            </a:lvl9pPr>
          </a:lstStyle>
          <a:p>
            <a:endParaRPr/>
          </a:p>
        </p:txBody>
      </p:sp>
      <p:sp>
        <p:nvSpPr>
          <p:cNvPr id="48" name="Google Shape;48;p3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06958959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body" type="tx">
  <p:cSld name="Title and body">
    <p:bg>
      <p:bgPr>
        <a:solidFill>
          <a:schemeClr val="dk2"/>
        </a:solidFill>
        <a:effectLst/>
      </p:bgPr>
    </p:bg>
    <p:spTree>
      <p:nvGrpSpPr>
        <p:cNvPr id="1" name="Shape 4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0" name="Google Shape;50;p4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1" name="Google Shape;51;p4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2" name="Google Shape;52;p4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3" name="Google Shape;53;p4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54" name="Google Shape;54;p4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100076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55" name="Google Shape;55;p4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390031209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two columns" type="twoColTx">
  <p:cSld name="Title and two columns">
    <p:bg>
      <p:bgPr>
        <a:solidFill>
          <a:schemeClr val="dk2"/>
        </a:solidFill>
        <a:effectLst/>
      </p:bgPr>
    </p:bg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5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8" name="Google Shape;58;p5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59" name="Google Shape;59;p5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0" name="Google Shape;60;p5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1" name="Google Shape;61;p5"/>
          <p:cNvSpPr txBox="1">
            <a:spLocks noGrp="1"/>
          </p:cNvSpPr>
          <p:nvPr>
            <p:ph type="body" idx="1"/>
          </p:nvPr>
        </p:nvSpPr>
        <p:spPr>
          <a:xfrm>
            <a:off x="1092200" y="2654300"/>
            <a:ext cx="49148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2" name="Google Shape;62;p5"/>
          <p:cNvSpPr txBox="1">
            <a:spLocks noGrp="1"/>
          </p:cNvSpPr>
          <p:nvPr>
            <p:ph type="body" idx="2"/>
          </p:nvPr>
        </p:nvSpPr>
        <p:spPr>
          <a:xfrm>
            <a:off x="6184900" y="2654300"/>
            <a:ext cx="4914800" cy="326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63" name="Google Shape;63;p5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3926495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 only">
    <p:bg>
      <p:bgPr>
        <a:solidFill>
          <a:schemeClr val="dk2"/>
        </a:solidFill>
        <a:effectLst/>
      </p:bgPr>
    </p:bg>
    <p:spTree>
      <p:nvGrpSpPr>
        <p:cNvPr id="1" name="Shape 6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5" name="Google Shape;65;p6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6" name="Google Shape;66;p6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7" name="Google Shape;67;p6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68" name="Google Shape;68;p6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10007600" cy="1272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69" name="Google Shape;69;p6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6417691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One column text">
  <p:cSld name="One column text">
    <p:bg>
      <p:bgPr>
        <a:solidFill>
          <a:schemeClr val="accent3"/>
        </a:solidFill>
        <a:effectLst/>
      </p:bgPr>
    </p:bg>
    <p:spTree>
      <p:nvGrpSpPr>
        <p:cNvPr id="1" name="Shape 7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" name="Google Shape;71;p7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2" name="Google Shape;72;p7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3" name="Google Shape;73;p7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4" name="Google Shape;74;p7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4945600" cy="184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75" name="Google Shape;75;p7"/>
          <p:cNvSpPr txBox="1">
            <a:spLocks noGrp="1"/>
          </p:cNvSpPr>
          <p:nvPr>
            <p:ph type="body" idx="1"/>
          </p:nvPr>
        </p:nvSpPr>
        <p:spPr>
          <a:xfrm>
            <a:off x="1107600" y="3092067"/>
            <a:ext cx="4945600" cy="28264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76" name="Google Shape;76;p7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4085644786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Main point">
  <p:cSld name="Main point">
    <p:bg>
      <p:bgPr>
        <a:solidFill>
          <a:schemeClr val="accent1"/>
        </a:solidFill>
        <a:effectLst/>
      </p:bgPr>
    </p:bg>
    <p:spTree>
      <p:nvGrpSpPr>
        <p:cNvPr id="1" name="Shape 7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8" name="Google Shape;78;p8"/>
          <p:cNvSpPr/>
          <p:nvPr/>
        </p:nvSpPr>
        <p:spPr>
          <a:xfrm>
            <a:off x="0" y="3764192"/>
            <a:ext cx="9825600" cy="3089200"/>
          </a:xfrm>
          <a:prstGeom prst="rtTriangle">
            <a:avLst/>
          </a:prstGeom>
          <a:solidFill>
            <a:schemeClr val="accent6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79" name="Google Shape;79;p8"/>
          <p:cNvSpPr/>
          <p:nvPr/>
        </p:nvSpPr>
        <p:spPr>
          <a:xfrm flipH="1">
            <a:off x="4777613" y="2072151"/>
            <a:ext cx="7414000" cy="4786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0" name="Google Shape;80;p8"/>
          <p:cNvGrpSpPr/>
          <p:nvPr/>
        </p:nvGrpSpPr>
        <p:grpSpPr>
          <a:xfrm>
            <a:off x="341322" y="-158"/>
            <a:ext cx="3001796" cy="1391211"/>
            <a:chOff x="3961956" y="4383950"/>
            <a:chExt cx="1160548" cy="548700"/>
          </a:xfrm>
        </p:grpSpPr>
        <p:sp>
          <p:nvSpPr>
            <p:cNvPr id="81" name="Google Shape;81;p8"/>
            <p:cNvSpPr/>
            <p:nvPr/>
          </p:nvSpPr>
          <p:spPr>
            <a:xfrm>
              <a:off x="4224904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2" name="Google Shape;82;p8"/>
            <p:cNvSpPr/>
            <p:nvPr/>
          </p:nvSpPr>
          <p:spPr>
            <a:xfrm>
              <a:off x="4093430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3" name="Google Shape;83;p8"/>
            <p:cNvSpPr/>
            <p:nvPr/>
          </p:nvSpPr>
          <p:spPr>
            <a:xfrm>
              <a:off x="3961956" y="4383950"/>
              <a:ext cx="897600" cy="548700"/>
            </a:xfrm>
            <a:prstGeom prst="parallelogram">
              <a:avLst>
                <a:gd name="adj" fmla="val 153193"/>
              </a:avLst>
            </a:prstGeom>
            <a:solidFill>
              <a:schemeClr val="dk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84" name="Google Shape;84;p8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85" name="Google Shape;85;p8"/>
          <p:cNvGrpSpPr/>
          <p:nvPr/>
        </p:nvGrpSpPr>
        <p:grpSpPr>
          <a:xfrm>
            <a:off x="46579" y="6029500"/>
            <a:ext cx="2124408" cy="822763"/>
            <a:chOff x="6917201" y="0"/>
            <a:chExt cx="2227777" cy="863400"/>
          </a:xfrm>
        </p:grpSpPr>
        <p:sp>
          <p:nvSpPr>
            <p:cNvPr id="86" name="Google Shape;86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7" name="Google Shape;87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88" name="Google Shape;88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6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89" name="Google Shape;89;p8"/>
          <p:cNvGrpSpPr/>
          <p:nvPr/>
        </p:nvGrpSpPr>
        <p:grpSpPr>
          <a:xfrm>
            <a:off x="7848472" y="1657"/>
            <a:ext cx="4343273" cy="1682019"/>
            <a:chOff x="6917201" y="0"/>
            <a:chExt cx="2227777" cy="863400"/>
          </a:xfrm>
        </p:grpSpPr>
        <p:sp>
          <p:nvSpPr>
            <p:cNvPr id="90" name="Google Shape;90;p8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1" name="Google Shape;91;p8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92" name="Google Shape;92;p8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1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93" name="Google Shape;93;p8"/>
          <p:cNvSpPr txBox="1">
            <a:spLocks noGrp="1"/>
          </p:cNvSpPr>
          <p:nvPr>
            <p:ph type="title"/>
          </p:nvPr>
        </p:nvSpPr>
        <p:spPr>
          <a:xfrm>
            <a:off x="1858572" y="1734861"/>
            <a:ext cx="8489200" cy="3385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1pPr>
            <a:lvl2pPr lvl="1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2pPr>
            <a:lvl3pPr lvl="2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3pPr>
            <a:lvl4pPr lvl="3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4pPr>
            <a:lvl5pPr lvl="4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5pPr>
            <a:lvl6pPr lvl="5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6pPr>
            <a:lvl7pPr lvl="6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7pPr>
            <a:lvl8pPr lvl="7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8pPr>
            <a:lvl9pPr lvl="8" algn="ctr">
              <a:spcBef>
                <a:spcPts val="0"/>
              </a:spcBef>
              <a:spcAft>
                <a:spcPts val="0"/>
              </a:spcAft>
              <a:buSzPts val="3200"/>
              <a:buNone/>
              <a:defRPr sz="4267"/>
            </a:lvl9pPr>
          </a:lstStyle>
          <a:p>
            <a:endParaRPr/>
          </a:p>
        </p:txBody>
      </p:sp>
      <p:sp>
        <p:nvSpPr>
          <p:cNvPr id="94" name="Google Shape;94;p8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591431772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title and description">
  <p:cSld name="Section title and description">
    <p:bg>
      <p:bgPr>
        <a:solidFill>
          <a:schemeClr val="dk2"/>
        </a:solidFill>
        <a:effectLst/>
      </p:bgPr>
    </p:bg>
    <p:spTree>
      <p:nvGrpSpPr>
        <p:cNvPr id="1" name="Shape 9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6" name="Google Shape;96;p9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7" name="Google Shape;97;p9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accent3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8" name="Google Shape;98;p9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99" name="Google Shape;99;p9"/>
          <p:cNvSpPr txBox="1">
            <a:spLocks noGrp="1"/>
          </p:cNvSpPr>
          <p:nvPr>
            <p:ph type="title"/>
          </p:nvPr>
        </p:nvSpPr>
        <p:spPr>
          <a:xfrm>
            <a:off x="1092200" y="1127467"/>
            <a:ext cx="8565600" cy="940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1pPr>
            <a:lvl2pPr lvl="1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2pPr>
            <a:lvl3pPr lvl="2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3pPr>
            <a:lvl4pPr lvl="3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4pPr>
            <a:lvl5pPr lvl="4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5pPr>
            <a:lvl6pPr lvl="5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6pPr>
            <a:lvl7pPr lvl="6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7pPr>
            <a:lvl8pPr lvl="7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8pPr>
            <a:lvl9pPr lvl="8">
              <a:spcBef>
                <a:spcPts val="0"/>
              </a:spcBef>
              <a:spcAft>
                <a:spcPts val="0"/>
              </a:spcAft>
              <a:buSzPts val="3000"/>
              <a:buNone/>
              <a:defRPr sz="4000"/>
            </a:lvl9pPr>
          </a:lstStyle>
          <a:p>
            <a:endParaRPr/>
          </a:p>
        </p:txBody>
      </p:sp>
      <p:sp>
        <p:nvSpPr>
          <p:cNvPr id="100" name="Google Shape;100;p9"/>
          <p:cNvSpPr txBox="1">
            <a:spLocks noGrp="1"/>
          </p:cNvSpPr>
          <p:nvPr>
            <p:ph type="subTitle" idx="1"/>
          </p:nvPr>
        </p:nvSpPr>
        <p:spPr>
          <a:xfrm>
            <a:off x="1092200" y="2067600"/>
            <a:ext cx="7813200" cy="52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1pPr>
            <a:lvl2pPr lvl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2pPr>
            <a:lvl3pPr lvl="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3pPr>
            <a:lvl4pPr lvl="3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4pPr>
            <a:lvl5pPr lvl="4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5pPr>
            <a:lvl6pPr lvl="5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6pPr>
            <a:lvl7pPr lvl="6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7pPr>
            <a:lvl8pPr lvl="7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8pPr>
            <a:lvl9pPr lvl="8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1600"/>
              <a:buNone/>
              <a:defRPr sz="2133">
                <a:solidFill>
                  <a:schemeClr val="lt1"/>
                </a:solidFill>
              </a:defRPr>
            </a:lvl9pPr>
          </a:lstStyle>
          <a:p>
            <a:endParaRPr/>
          </a:p>
        </p:txBody>
      </p:sp>
      <p:sp>
        <p:nvSpPr>
          <p:cNvPr id="101" name="Google Shape;101;p9"/>
          <p:cNvSpPr txBox="1">
            <a:spLocks noGrp="1"/>
          </p:cNvSpPr>
          <p:nvPr>
            <p:ph type="body" idx="2"/>
          </p:nvPr>
        </p:nvSpPr>
        <p:spPr>
          <a:xfrm>
            <a:off x="1092200" y="3289400"/>
            <a:ext cx="7813200" cy="27940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02" name="Google Shape;102;p9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2660362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5012087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aption">
  <p:cSld name="Caption">
    <p:bg>
      <p:bgPr>
        <a:solidFill>
          <a:schemeClr val="accent1"/>
        </a:solidFill>
        <a:effectLst/>
      </p:bgPr>
    </p:bg>
    <p:spTree>
      <p:nvGrpSpPr>
        <p:cNvPr id="1" name="Shape 10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" name="Google Shape;104;p10"/>
          <p:cNvSpPr/>
          <p:nvPr/>
        </p:nvSpPr>
        <p:spPr>
          <a:xfrm>
            <a:off x="41" y="3766000"/>
            <a:ext cx="9827200" cy="3092000"/>
          </a:xfrm>
          <a:prstGeom prst="rtTriangle">
            <a:avLst/>
          </a:prstGeom>
          <a:solidFill>
            <a:schemeClr val="lt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5" name="Google Shape;105;p10"/>
          <p:cNvSpPr/>
          <p:nvPr/>
        </p:nvSpPr>
        <p:spPr>
          <a:xfrm flipH="1">
            <a:off x="4776800" y="2067600"/>
            <a:ext cx="7415200" cy="4790400"/>
          </a:xfrm>
          <a:prstGeom prst="rtTriangle">
            <a:avLst/>
          </a:prstGeom>
          <a:solidFill>
            <a:schemeClr val="dk2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6" name="Google Shape;106;p10"/>
          <p:cNvSpPr/>
          <p:nvPr/>
        </p:nvSpPr>
        <p:spPr>
          <a:xfrm>
            <a:off x="270967" y="275000"/>
            <a:ext cx="11650000" cy="6308000"/>
          </a:xfrm>
          <a:prstGeom prst="rect">
            <a:avLst/>
          </a:prstGeom>
          <a:solidFill>
            <a:schemeClr val="dk1"/>
          </a:solidFill>
          <a:ln>
            <a:noFill/>
          </a:ln>
          <a:effectLst>
            <a:outerShdw blurRad="228600" sx="101000" sy="101000" algn="ctr" rotWithShape="0">
              <a:srgbClr val="000000">
                <a:alpha val="40000"/>
              </a:srgbClr>
            </a:outerShdw>
          </a:effectLst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sp>
        <p:nvSpPr>
          <p:cNvPr id="107" name="Google Shape;107;p10"/>
          <p:cNvSpPr txBox="1">
            <a:spLocks noGrp="1"/>
          </p:cNvSpPr>
          <p:nvPr>
            <p:ph type="body" idx="1"/>
          </p:nvPr>
        </p:nvSpPr>
        <p:spPr>
          <a:xfrm>
            <a:off x="437367" y="5551333"/>
            <a:ext cx="9886800" cy="806800"/>
          </a:xfrm>
          <a:prstGeom prst="rect">
            <a:avLst/>
          </a:prstGeom>
        </p:spPr>
        <p:txBody>
          <a:bodyPr spcFirstLastPara="1" wrap="square" lIns="91425" tIns="91425" rIns="91425" bIns="91425" anchor="b" anchorCtr="0">
            <a:noAutofit/>
          </a:bodyPr>
          <a:lstStyle>
            <a:lvl1pPr marL="609585" lvl="0" indent="-304792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300"/>
              <a:buNone/>
              <a:defRPr/>
            </a:lvl1pPr>
          </a:lstStyle>
          <a:p>
            <a:endParaRPr/>
          </a:p>
        </p:txBody>
      </p:sp>
      <p:sp>
        <p:nvSpPr>
          <p:cNvPr id="108" name="Google Shape;108;p10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213416369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ig number">
  <p:cSld name="Big number">
    <p:bg>
      <p:bgPr>
        <a:solidFill>
          <a:schemeClr val="accent3"/>
        </a:solidFill>
        <a:effectLst/>
      </p:bgPr>
    </p:bg>
    <p:spTree>
      <p:nvGrpSpPr>
        <p:cNvPr id="1" name="Shape 10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0" name="Google Shape;110;p11"/>
          <p:cNvSpPr/>
          <p:nvPr/>
        </p:nvSpPr>
        <p:spPr>
          <a:xfrm flipH="1">
            <a:off x="7425600" y="3778767"/>
            <a:ext cx="4766400" cy="3079200"/>
          </a:xfrm>
          <a:prstGeom prst="rtTriangle">
            <a:avLst/>
          </a:prstGeom>
          <a:solidFill>
            <a:schemeClr val="dk1"/>
          </a:solidFill>
          <a:ln>
            <a:noFill/>
          </a:ln>
        </p:spPr>
        <p:txBody>
          <a:bodyPr spcFirstLastPara="1" wrap="square" lIns="121900" tIns="121900" rIns="121900" bIns="121900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sz="2400"/>
          </a:p>
        </p:txBody>
      </p:sp>
      <p:grpSp>
        <p:nvGrpSpPr>
          <p:cNvPr id="111" name="Google Shape;111;p11"/>
          <p:cNvGrpSpPr/>
          <p:nvPr/>
        </p:nvGrpSpPr>
        <p:grpSpPr>
          <a:xfrm>
            <a:off x="7945630" y="5492769"/>
            <a:ext cx="3361269" cy="1365553"/>
            <a:chOff x="6917201" y="0"/>
            <a:chExt cx="2227777" cy="863400"/>
          </a:xfrm>
        </p:grpSpPr>
        <p:sp>
          <p:nvSpPr>
            <p:cNvPr id="112" name="Google Shape;112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3" name="Google Shape;113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4" name="Google Shape;114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accent3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grpSp>
        <p:nvGrpSpPr>
          <p:cNvPr id="115" name="Google Shape;115;p11"/>
          <p:cNvGrpSpPr/>
          <p:nvPr/>
        </p:nvGrpSpPr>
        <p:grpSpPr>
          <a:xfrm>
            <a:off x="265532" y="3"/>
            <a:ext cx="3727219" cy="1444411"/>
            <a:chOff x="6917201" y="0"/>
            <a:chExt cx="2227777" cy="863400"/>
          </a:xfrm>
        </p:grpSpPr>
        <p:sp>
          <p:nvSpPr>
            <p:cNvPr id="116" name="Google Shape;116;p11"/>
            <p:cNvSpPr/>
            <p:nvPr/>
          </p:nvSpPr>
          <p:spPr>
            <a:xfrm>
              <a:off x="7641677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7" name="Google Shape;117;p11"/>
            <p:cNvSpPr/>
            <p:nvPr/>
          </p:nvSpPr>
          <p:spPr>
            <a:xfrm>
              <a:off x="7279439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  <p:sp>
          <p:nvSpPr>
            <p:cNvPr id="118" name="Google Shape;118;p11"/>
            <p:cNvSpPr/>
            <p:nvPr/>
          </p:nvSpPr>
          <p:spPr>
            <a:xfrm>
              <a:off x="6917201" y="0"/>
              <a:ext cx="1503300" cy="863400"/>
            </a:xfrm>
            <a:prstGeom prst="parallelogram">
              <a:avLst>
                <a:gd name="adj" fmla="val 158024"/>
              </a:avLst>
            </a:prstGeom>
            <a:solidFill>
              <a:schemeClr val="dk2"/>
            </a:solidFill>
            <a:ln>
              <a:noFill/>
            </a:ln>
          </p:spPr>
          <p:txBody>
            <a:bodyPr spcFirstLastPara="1" wrap="square" lIns="91425" tIns="91425" rIns="91425" bIns="91425" anchor="ctr" anchorCtr="0">
              <a:noAutofit/>
            </a:bodyPr>
            <a:lstStyle/>
            <a:p>
              <a:pPr marL="0" lvl="0" indent="0" algn="l" rtl="0">
                <a:spcBef>
                  <a:spcPts val="0"/>
                </a:spcBef>
                <a:spcAft>
                  <a:spcPts val="0"/>
                </a:spcAft>
                <a:buNone/>
              </a:pPr>
              <a:endParaRPr sz="2400"/>
            </a:p>
          </p:txBody>
        </p:sp>
      </p:grpSp>
      <p:sp>
        <p:nvSpPr>
          <p:cNvPr id="119" name="Google Shape;119;p11"/>
          <p:cNvSpPr txBox="1">
            <a:spLocks noGrp="1"/>
          </p:cNvSpPr>
          <p:nvPr>
            <p:ph type="title" hasCustomPrompt="1"/>
          </p:nvPr>
        </p:nvSpPr>
        <p:spPr>
          <a:xfrm>
            <a:off x="1847800" y="1845133"/>
            <a:ext cx="8496400" cy="18396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1pPr>
            <a:lvl2pPr lvl="1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2pPr>
            <a:lvl3pPr lvl="2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3pPr>
            <a:lvl4pPr lvl="3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4pPr>
            <a:lvl5pPr lvl="4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5pPr>
            <a:lvl6pPr lvl="5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6pPr>
            <a:lvl7pPr lvl="6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7pPr>
            <a:lvl8pPr lvl="7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8pPr>
            <a:lvl9pPr lvl="8" algn="ctr"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8600"/>
              <a:buNone/>
              <a:defRPr sz="11466">
                <a:solidFill>
                  <a:schemeClr val="dk2"/>
                </a:solidFill>
              </a:defRPr>
            </a:lvl9pPr>
          </a:lstStyle>
          <a:p>
            <a:r>
              <a:t>xx%</a:t>
            </a:r>
          </a:p>
        </p:txBody>
      </p:sp>
      <p:sp>
        <p:nvSpPr>
          <p:cNvPr id="120" name="Google Shape;120;p11"/>
          <p:cNvSpPr txBox="1">
            <a:spLocks noGrp="1"/>
          </p:cNvSpPr>
          <p:nvPr>
            <p:ph type="body" idx="1"/>
          </p:nvPr>
        </p:nvSpPr>
        <p:spPr>
          <a:xfrm>
            <a:off x="1847800" y="3818467"/>
            <a:ext cx="8496400" cy="854800"/>
          </a:xfrm>
          <a:prstGeom prst="rect">
            <a:avLst/>
          </a:prstGeom>
        </p:spPr>
        <p:txBody>
          <a:bodyPr spcFirstLastPara="1" wrap="square" lIns="91425" tIns="91425" rIns="91425" bIns="91425" anchor="t" anchorCtr="0">
            <a:noAutofit/>
          </a:bodyPr>
          <a:lstStyle>
            <a:lvl1pPr marL="609585" lvl="0" indent="-414856" algn="ctr">
              <a:spcBef>
                <a:spcPts val="0"/>
              </a:spcBef>
              <a:spcAft>
                <a:spcPts val="0"/>
              </a:spcAft>
              <a:buSzPts val="1300"/>
              <a:buChar char="●"/>
              <a:defRPr/>
            </a:lvl1pPr>
            <a:lvl2pPr marL="1219170" lvl="1" indent="-397923" algn="ctr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2pPr>
            <a:lvl3pPr marL="1828754" lvl="2" indent="-397923" algn="ctr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3pPr>
            <a:lvl4pPr marL="2438339" lvl="3" indent="-397923" algn="ctr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4pPr>
            <a:lvl5pPr marL="3047924" lvl="4" indent="-397923" algn="ctr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5pPr>
            <a:lvl6pPr marL="3657509" lvl="5" indent="-397923" algn="ctr">
              <a:spcBef>
                <a:spcPts val="2133"/>
              </a:spcBef>
              <a:spcAft>
                <a:spcPts val="0"/>
              </a:spcAft>
              <a:buSzPts val="1100"/>
              <a:buChar char="■"/>
              <a:defRPr/>
            </a:lvl6pPr>
            <a:lvl7pPr marL="4267093" lvl="6" indent="-397923" algn="ctr">
              <a:spcBef>
                <a:spcPts val="2133"/>
              </a:spcBef>
              <a:spcAft>
                <a:spcPts val="0"/>
              </a:spcAft>
              <a:buSzPts val="1100"/>
              <a:buChar char="●"/>
              <a:defRPr/>
            </a:lvl7pPr>
            <a:lvl8pPr marL="4876678" lvl="7" indent="-397923" algn="ctr">
              <a:spcBef>
                <a:spcPts val="2133"/>
              </a:spcBef>
              <a:spcAft>
                <a:spcPts val="0"/>
              </a:spcAft>
              <a:buSzPts val="1100"/>
              <a:buChar char="○"/>
              <a:defRPr/>
            </a:lvl8pPr>
            <a:lvl9pPr marL="5486263" lvl="8" indent="-397923" algn="ctr">
              <a:spcBef>
                <a:spcPts val="2133"/>
              </a:spcBef>
              <a:spcAft>
                <a:spcPts val="2133"/>
              </a:spcAft>
              <a:buSzPts val="1100"/>
              <a:buChar char="■"/>
              <a:defRPr/>
            </a:lvl9pPr>
          </a:lstStyle>
          <a:p>
            <a:endParaRPr/>
          </a:p>
        </p:txBody>
      </p:sp>
      <p:sp>
        <p:nvSpPr>
          <p:cNvPr id="121" name="Google Shape;121;p1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323050536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12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" name="Google Shape;123;p12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</p:spPr>
        <p:txBody>
          <a:bodyPr spcFirstLastPara="1" wrap="square" lIns="91425" tIns="91425" rIns="91425" bIns="91425" anchor="ctr" anchorCtr="0">
            <a:noAutofit/>
          </a:bodyPr>
          <a:lstStyle>
            <a:lvl1pPr lvl="0">
              <a:buNone/>
              <a:defRPr/>
            </a:lvl1pPr>
            <a:lvl2pPr lvl="1">
              <a:buNone/>
              <a:defRPr/>
            </a:lvl2pPr>
            <a:lvl3pPr lvl="2">
              <a:buNone/>
              <a:defRPr/>
            </a:lvl3pPr>
            <a:lvl4pPr lvl="3">
              <a:buNone/>
              <a:defRPr/>
            </a:lvl4pPr>
            <a:lvl5pPr lvl="4">
              <a:buNone/>
              <a:defRPr/>
            </a:lvl5pPr>
            <a:lvl6pPr lvl="5">
              <a:buNone/>
              <a:defRPr/>
            </a:lvl6pPr>
            <a:lvl7pPr lvl="6">
              <a:buNone/>
              <a:defRPr/>
            </a:lvl7pPr>
            <a:lvl8pPr lvl="7">
              <a:buNone/>
              <a:defRPr/>
            </a:lvl8pPr>
            <a:lvl9pPr lvl="8">
              <a:buNone/>
              <a:defRPr/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1333113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1" y="1709740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1" y="4589465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62544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23162" y="837283"/>
            <a:ext cx="5696639" cy="53396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837283"/>
            <a:ext cx="5696637" cy="5339681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8372172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7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9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9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1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1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670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196161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42263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7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412940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183188" y="987427"/>
            <a:ext cx="617220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3472739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23162" y="136525"/>
            <a:ext cx="11560367" cy="54451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23162" y="826265"/>
            <a:ext cx="11560367" cy="535069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323162" y="6356352"/>
            <a:ext cx="3258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586C83C-F3AE-4433-B617-AA702949EC7C}" type="datetimeFigureOut">
              <a:rPr lang="en-US" smtClean="0"/>
              <a:t>6/9/2022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2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599" y="6356352"/>
            <a:ext cx="32582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92BBC34-7434-462F-BB49-AEBB5448494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4840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dk1"/>
        </a:solidFill>
        <a:effectLst/>
      </p:bgPr>
    </p:bg>
    <p:spTree>
      <p:nvGrpSpPr>
        <p:cNvPr id="1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Google Shape;6;p1"/>
          <p:cNvSpPr txBox="1">
            <a:spLocks noGrp="1"/>
          </p:cNvSpPr>
          <p:nvPr>
            <p:ph type="title"/>
          </p:nvPr>
        </p:nvSpPr>
        <p:spPr>
          <a:xfrm>
            <a:off x="415600" y="593367"/>
            <a:ext cx="11360800" cy="763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lvl="0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800"/>
              <a:buFont typeface="Nunito"/>
              <a:buNone/>
              <a:defRPr sz="2800">
                <a:solidFill>
                  <a:schemeClr val="lt1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endParaRPr/>
          </a:p>
        </p:txBody>
      </p:sp>
      <p:sp>
        <p:nvSpPr>
          <p:cNvPr id="7" name="Google Shape;7;p1"/>
          <p:cNvSpPr txBox="1">
            <a:spLocks noGrp="1"/>
          </p:cNvSpPr>
          <p:nvPr>
            <p:ph type="body" idx="1"/>
          </p:nvPr>
        </p:nvSpPr>
        <p:spPr>
          <a:xfrm>
            <a:off x="415600" y="1536633"/>
            <a:ext cx="11360800" cy="45216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>
            <a:lvl1pPr marL="457200" lvl="0" indent="-311150">
              <a:lnSpc>
                <a:spcPct val="115000"/>
              </a:lnSpc>
              <a:spcBef>
                <a:spcPts val="0"/>
              </a:spcBef>
              <a:spcAft>
                <a:spcPts val="0"/>
              </a:spcAft>
              <a:buClr>
                <a:schemeClr val="dk2"/>
              </a:buClr>
              <a:buSzPts val="1300"/>
              <a:buFont typeface="Calibri"/>
              <a:buChar char="●"/>
              <a:defRPr sz="13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1pPr>
            <a:lvl2pPr marL="914400" lvl="1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2pPr>
            <a:lvl3pPr marL="1371600" lvl="2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3pPr>
            <a:lvl4pPr marL="1828800" lvl="3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4pPr>
            <a:lvl5pPr marL="2286000" lvl="4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5pPr>
            <a:lvl6pPr marL="2743200" lvl="5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6pPr>
            <a:lvl7pPr marL="3200400" lvl="6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●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7pPr>
            <a:lvl8pPr marL="3657600" lvl="7" indent="-298450">
              <a:lnSpc>
                <a:spcPct val="115000"/>
              </a:lnSpc>
              <a:spcBef>
                <a:spcPts val="1600"/>
              </a:spcBef>
              <a:spcAft>
                <a:spcPts val="0"/>
              </a:spcAft>
              <a:buClr>
                <a:schemeClr val="dk2"/>
              </a:buClr>
              <a:buSzPts val="1100"/>
              <a:buFont typeface="Calibri"/>
              <a:buChar char="○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8pPr>
            <a:lvl9pPr marL="4114800" lvl="8" indent="-298450">
              <a:lnSpc>
                <a:spcPct val="115000"/>
              </a:lnSpc>
              <a:spcBef>
                <a:spcPts val="1600"/>
              </a:spcBef>
              <a:spcAft>
                <a:spcPts val="1600"/>
              </a:spcAft>
              <a:buClr>
                <a:schemeClr val="dk2"/>
              </a:buClr>
              <a:buSzPts val="1100"/>
              <a:buFont typeface="Calibri"/>
              <a:buChar char="■"/>
              <a:defRPr sz="1100">
                <a:solidFill>
                  <a:schemeClr val="dk2"/>
                </a:solidFill>
                <a:latin typeface="Calibri"/>
                <a:ea typeface="Calibri"/>
                <a:cs typeface="Calibri"/>
                <a:sym typeface="Calibri"/>
              </a:defRPr>
            </a:lvl9pPr>
          </a:lstStyle>
          <a:p>
            <a:endParaRPr/>
          </a:p>
        </p:txBody>
      </p:sp>
      <p:sp>
        <p:nvSpPr>
          <p:cNvPr id="8" name="Google Shape;8;p1"/>
          <p:cNvSpPr txBox="1">
            <a:spLocks noGrp="1"/>
          </p:cNvSpPr>
          <p:nvPr>
            <p:ph type="sldNum" idx="12"/>
          </p:nvPr>
        </p:nvSpPr>
        <p:spPr>
          <a:xfrm>
            <a:off x="11187645" y="6058224"/>
            <a:ext cx="731600" cy="524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>
            <a:lvl1pPr lvl="0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1pPr>
            <a:lvl2pPr lvl="1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2pPr>
            <a:lvl3pPr lvl="2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3pPr>
            <a:lvl4pPr lvl="3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4pPr>
            <a:lvl5pPr lvl="4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5pPr>
            <a:lvl6pPr lvl="5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6pPr>
            <a:lvl7pPr lvl="6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7pPr>
            <a:lvl8pPr lvl="7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8pPr>
            <a:lvl9pPr lvl="8" algn="r">
              <a:buNone/>
              <a:defRPr sz="1333">
                <a:solidFill>
                  <a:schemeClr val="dk2"/>
                </a:solidFill>
                <a:latin typeface="Nunito"/>
                <a:ea typeface="Nunito"/>
                <a:cs typeface="Nunito"/>
                <a:sym typeface="Nunito"/>
              </a:defRPr>
            </a:lvl9pPr>
          </a:lstStyle>
          <a:p>
            <a:fld id="{00000000-1234-1234-1234-123412341234}" type="slidenum">
              <a:rPr lang="en" smtClean="0"/>
              <a:pPr/>
              <a:t>‹#›</a:t>
            </a:fld>
            <a:endParaRPr lang="en"/>
          </a:p>
        </p:txBody>
      </p:sp>
    </p:spTree>
    <p:extLst>
      <p:ext uri="{BB962C8B-B14F-4D97-AF65-F5344CB8AC3E}">
        <p14:creationId xmlns:p14="http://schemas.microsoft.com/office/powerpoint/2010/main" val="2049488960"/>
      </p:ext>
    </p:extLst>
  </p:cSld>
  <p:clrMap bg1="lt1" tx1="dk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hf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867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6F158BB-F7E5-45F6-927E-C341208E663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62867" y="406895"/>
            <a:ext cx="10878104" cy="846101"/>
          </a:xfrm>
        </p:spPr>
        <p:txBody>
          <a:bodyPr/>
          <a:lstStyle/>
          <a:p>
            <a:r>
              <a:rPr lang="en-US" sz="3600" dirty="0"/>
              <a:t>Automatic Washing Machine Control Assignment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60322C52-105C-41AE-9C65-191ACA6EC70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656948" y="1156996"/>
            <a:ext cx="10878104" cy="5163628"/>
          </a:xfrm>
        </p:spPr>
        <p:txBody>
          <a:bodyPr/>
          <a:lstStyle/>
          <a:p>
            <a:pPr>
              <a:lnSpc>
                <a:spcPct val="100000"/>
              </a:lnSpc>
            </a:pPr>
            <a:r>
              <a:rPr lang="en-US" sz="2800" dirty="0"/>
              <a:t>Create a process control / programming diagram for a washing machine, given a set operations, provided in writing from your team’s concept designers.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Use standard, process control flow charting diagrams</a:t>
            </a:r>
          </a:p>
          <a:p>
            <a:pPr>
              <a:lnSpc>
                <a:spcPct val="100000"/>
              </a:lnSpc>
            </a:pPr>
            <a:r>
              <a:rPr lang="en-US" sz="2800" dirty="0"/>
              <a:t>Properly indicate all control 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sz="2400" dirty="0" err="1"/>
              <a:t>Input/Output</a:t>
            </a:r>
            <a:r>
              <a:rPr lang="en-US" sz="2400" dirty="0"/>
              <a:t> Blocks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sz="2400" dirty="0"/>
              <a:t>Process / Operation Blocks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sz="2400" dirty="0"/>
              <a:t>Decision Blocks  (IF – THEN)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sz="2400" dirty="0"/>
              <a:t>Connectors / Loops (including FOR – NEXT)</a:t>
            </a:r>
          </a:p>
          <a:p>
            <a:pPr lvl="1">
              <a:lnSpc>
                <a:spcPct val="100000"/>
              </a:lnSpc>
              <a:spcBef>
                <a:spcPts val="1600"/>
              </a:spcBef>
            </a:pPr>
            <a:r>
              <a:rPr lang="en-US" sz="2400" dirty="0"/>
              <a:t>Terminals (if needed)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AB2C1556-8165-4101-86DD-9F4132A4DC6F}"/>
              </a:ext>
            </a:extLst>
          </p:cNvPr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pPr defTabSz="1219170">
              <a:buClr>
                <a:srgbClr val="000000"/>
              </a:buClr>
            </a:pPr>
            <a:fld id="{00000000-1234-1234-1234-123412341234}" type="slidenum">
              <a:rPr lang="en" kern="0">
                <a:solidFill>
                  <a:srgbClr val="000000"/>
                </a:solidFill>
              </a:rPr>
              <a:pPr defTabSz="1219170">
                <a:buClr>
                  <a:srgbClr val="000000"/>
                </a:buClr>
              </a:pPr>
              <a:t>1</a:t>
            </a:fld>
            <a:endParaRPr lang="en" kern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102541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>
            <a:extLst>
              <a:ext uri="{FF2B5EF4-FFF2-40B4-BE49-F238E27FC236}">
                <a16:creationId xmlns:a16="http://schemas.microsoft.com/office/drawing/2014/main" id="{421FE240-D068-4A9E-A7A6-0337909F14D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323162" y="136525"/>
            <a:ext cx="6386110" cy="544513"/>
          </a:xfrm>
        </p:spPr>
        <p:txBody>
          <a:bodyPr>
            <a:noAutofit/>
          </a:bodyPr>
          <a:lstStyle/>
          <a:p>
            <a:r>
              <a:rPr lang="en-US" sz="3200" b="1" dirty="0"/>
              <a:t>Washing Machine Process Control</a:t>
            </a:r>
          </a:p>
        </p:txBody>
      </p:sp>
      <p:sp>
        <p:nvSpPr>
          <p:cNvPr id="5" name="Content Placeholder 4">
            <a:extLst>
              <a:ext uri="{FF2B5EF4-FFF2-40B4-BE49-F238E27FC236}">
                <a16:creationId xmlns:a16="http://schemas.microsoft.com/office/drawing/2014/main" id="{B9D81194-F9E8-419A-9918-3B8B56187ED6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323162" y="916347"/>
            <a:ext cx="5696639" cy="5587988"/>
          </a:xfrm>
        </p:spPr>
        <p:txBody>
          <a:bodyPr>
            <a:normAutofit lnSpcReduction="10000"/>
          </a:bodyPr>
          <a:lstStyle/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You put your clothes in the machine and detergent either in the machine itself or in a tray up above. (Manual Control)</a:t>
            </a:r>
          </a:p>
          <a:p>
            <a:r>
              <a:rPr lang="en-US" sz="2400" dirty="0"/>
              <a:t>You set the program you want and switch on the power.</a:t>
            </a:r>
          </a:p>
          <a:p>
            <a:r>
              <a:rPr lang="en-US" sz="2400" dirty="0"/>
              <a:t>The PLC opens the water valves so hot and cold water enter the machine and fill up the outer and inner drums.</a:t>
            </a:r>
          </a:p>
          <a:p>
            <a:r>
              <a:rPr lang="en-US" sz="2400" dirty="0"/>
              <a:t>The PLC switches off the water valves when the tank is “full”.</a:t>
            </a:r>
          </a:p>
          <a:p>
            <a:r>
              <a:rPr lang="en-US" sz="2400" dirty="0"/>
              <a:t>The thermostat measures the temperature of the incoming water:</a:t>
            </a:r>
          </a:p>
          <a:p>
            <a:pPr lvl="1"/>
            <a:r>
              <a:rPr lang="en-US" sz="2000" dirty="0"/>
              <a:t>If it's too cold, the programmer switches on the heating element. </a:t>
            </a:r>
          </a:p>
          <a:p>
            <a:pPr lvl="1"/>
            <a:r>
              <a:rPr lang="en-US" sz="2000" dirty="0"/>
              <a:t>When the water is hot enough, the programmer makes the inner drum rotate back and forth, and switches the heat OFF.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42C2D4CA-6A8D-48B3-A346-A6C4EFFFB63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304402" y="136525"/>
            <a:ext cx="5696637" cy="6603119"/>
          </a:xfrm>
        </p:spPr>
        <p:txBody>
          <a:bodyPr>
            <a:normAutofit lnSpcReduction="10000"/>
          </a:bodyPr>
          <a:lstStyle/>
          <a:p>
            <a:r>
              <a:rPr lang="en-US" sz="2400" dirty="0"/>
              <a:t>When the cycle time is reached, the PLC opens a valve so the water drains from both drums. </a:t>
            </a:r>
          </a:p>
          <a:p>
            <a:r>
              <a:rPr lang="en-US" sz="2400" dirty="0"/>
              <a:t>Then it switches on the pump to help empty the water away.</a:t>
            </a:r>
          </a:p>
          <a:p>
            <a:r>
              <a:rPr lang="en-US" sz="2400" dirty="0"/>
              <a:t>The PLC opens the water valves again so clean water enters the drums.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PLC makes the inner drum rotate back and forth so the clean water rinses the clothes.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It empties both drums and repeats this process several (3) times to get rid of all the soap.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PLC makes the inner drum rotate at high speed—around 80 mph (130km/h) for a set time.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pump removes any remaining water from the outer drum</a:t>
            </a:r>
          </a:p>
          <a:p>
            <a:r>
              <a:rPr lang="en-US" sz="2400" dirty="0">
                <a:solidFill>
                  <a:schemeClr val="accent1">
                    <a:lumMod val="60000"/>
                    <a:lumOff val="40000"/>
                  </a:schemeClr>
                </a:solidFill>
              </a:rPr>
              <a:t>The wash cycle comes to an end.</a:t>
            </a:r>
          </a:p>
        </p:txBody>
      </p:sp>
    </p:spTree>
    <p:extLst>
      <p:ext uri="{BB962C8B-B14F-4D97-AF65-F5344CB8AC3E}">
        <p14:creationId xmlns:p14="http://schemas.microsoft.com/office/powerpoint/2010/main" val="3926022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1" name="Table 20">
            <a:extLst>
              <a:ext uri="{FF2B5EF4-FFF2-40B4-BE49-F238E27FC236}">
                <a16:creationId xmlns:a16="http://schemas.microsoft.com/office/drawing/2014/main" id="{80E832B8-62B4-46C0-BCA2-57EC5FE534D8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697369322"/>
              </p:ext>
            </p:extLst>
          </p:nvPr>
        </p:nvGraphicFramePr>
        <p:xfrm>
          <a:off x="7480827" y="715040"/>
          <a:ext cx="4179906" cy="5857404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089953">
                  <a:extLst>
                    <a:ext uri="{9D8B030D-6E8A-4147-A177-3AD203B41FA5}">
                      <a16:colId xmlns:a16="http://schemas.microsoft.com/office/drawing/2014/main" val="3619017056"/>
                    </a:ext>
                  </a:extLst>
                </a:gridCol>
                <a:gridCol w="2089953">
                  <a:extLst>
                    <a:ext uri="{9D8B030D-6E8A-4147-A177-3AD203B41FA5}">
                      <a16:colId xmlns:a16="http://schemas.microsoft.com/office/drawing/2014/main" val="1341254114"/>
                    </a:ext>
                  </a:extLst>
                </a:gridCol>
              </a:tblGrid>
              <a:tr h="976234"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8522671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7872654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733142749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06182972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27509251"/>
                  </a:ext>
                </a:extLst>
              </a:tr>
              <a:tr h="976234">
                <a:tc>
                  <a:txBody>
                    <a:bodyPr/>
                    <a:lstStyle/>
                    <a:p>
                      <a:endParaRPr lang="en-US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5478274"/>
                  </a:ext>
                </a:extLst>
              </a:tr>
            </a:tbl>
          </a:graphicData>
        </a:graphic>
      </p:graphicFrame>
      <p:sp>
        <p:nvSpPr>
          <p:cNvPr id="2" name="Title 1">
            <a:extLst>
              <a:ext uri="{FF2B5EF4-FFF2-40B4-BE49-F238E27FC236}">
                <a16:creationId xmlns:a16="http://schemas.microsoft.com/office/drawing/2014/main" id="{DE38C41F-B904-4F60-8AC1-A79E0FAA48A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480734" y="-44804"/>
            <a:ext cx="8052267" cy="943810"/>
          </a:xfrm>
        </p:spPr>
        <p:txBody>
          <a:bodyPr>
            <a:normAutofit/>
          </a:bodyPr>
          <a:lstStyle/>
          <a:p>
            <a:r>
              <a:rPr lang="en-US" sz="3600" b="1" dirty="0"/>
              <a:t>Program Flow Chart Symbols / Layout</a:t>
            </a:r>
          </a:p>
        </p:txBody>
      </p:sp>
      <p:grpSp>
        <p:nvGrpSpPr>
          <p:cNvPr id="22" name="Group 21">
            <a:extLst>
              <a:ext uri="{FF2B5EF4-FFF2-40B4-BE49-F238E27FC236}">
                <a16:creationId xmlns:a16="http://schemas.microsoft.com/office/drawing/2014/main" id="{E8DD5381-0A30-4389-BEA0-254C6E052D35}"/>
              </a:ext>
            </a:extLst>
          </p:cNvPr>
          <p:cNvGrpSpPr/>
          <p:nvPr/>
        </p:nvGrpSpPr>
        <p:grpSpPr>
          <a:xfrm>
            <a:off x="7768575" y="818626"/>
            <a:ext cx="3946894" cy="5595325"/>
            <a:chOff x="6270683" y="791173"/>
            <a:chExt cx="3946894" cy="5595325"/>
          </a:xfrm>
        </p:grpSpPr>
        <p:sp>
          <p:nvSpPr>
            <p:cNvPr id="8" name="Flowchart: Terminator 7">
              <a:extLst>
                <a:ext uri="{FF2B5EF4-FFF2-40B4-BE49-F238E27FC236}">
                  <a16:creationId xmlns:a16="http://schemas.microsoft.com/office/drawing/2014/main" id="{1FB79FFA-35B4-41C7-B67C-74DD2860DB8F}"/>
                </a:ext>
              </a:extLst>
            </p:cNvPr>
            <p:cNvSpPr/>
            <p:nvPr/>
          </p:nvSpPr>
          <p:spPr>
            <a:xfrm>
              <a:off x="6292716" y="1004115"/>
              <a:ext cx="1476260" cy="451691"/>
            </a:xfrm>
            <a:prstGeom prst="flowChartTermina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2" name="Flowchart: Data 11">
              <a:extLst>
                <a:ext uri="{FF2B5EF4-FFF2-40B4-BE49-F238E27FC236}">
                  <a16:creationId xmlns:a16="http://schemas.microsoft.com/office/drawing/2014/main" id="{AA9E7EB4-E409-40C0-AEEE-2CC4EFC80B85}"/>
                </a:ext>
              </a:extLst>
            </p:cNvPr>
            <p:cNvSpPr/>
            <p:nvPr/>
          </p:nvSpPr>
          <p:spPr>
            <a:xfrm>
              <a:off x="6314750" y="2876821"/>
              <a:ext cx="1432193" cy="569405"/>
            </a:xfrm>
            <a:prstGeom prst="flowChartInputOutput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3" name="Flowchart: Process 12">
              <a:extLst>
                <a:ext uri="{FF2B5EF4-FFF2-40B4-BE49-F238E27FC236}">
                  <a16:creationId xmlns:a16="http://schemas.microsoft.com/office/drawing/2014/main" id="{E19B834A-5CF8-4918-8C5B-2F39930EA0C6}"/>
                </a:ext>
              </a:extLst>
            </p:cNvPr>
            <p:cNvSpPr/>
            <p:nvPr/>
          </p:nvSpPr>
          <p:spPr>
            <a:xfrm>
              <a:off x="6379592" y="3859758"/>
              <a:ext cx="1222873" cy="569405"/>
            </a:xfrm>
            <a:prstGeom prst="flowChartProcess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4" name="Flowchart: Decision 13">
              <a:extLst>
                <a:ext uri="{FF2B5EF4-FFF2-40B4-BE49-F238E27FC236}">
                  <a16:creationId xmlns:a16="http://schemas.microsoft.com/office/drawing/2014/main" id="{F3AB316D-EBCE-4CC3-B12A-1D1B29D7CD2F}"/>
                </a:ext>
              </a:extLst>
            </p:cNvPr>
            <p:cNvSpPr/>
            <p:nvPr/>
          </p:nvSpPr>
          <p:spPr>
            <a:xfrm>
              <a:off x="6270683" y="4708821"/>
              <a:ext cx="1476260" cy="750967"/>
            </a:xfrm>
            <a:prstGeom prst="flowChartDecision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7" name="TextBox 16">
              <a:extLst>
                <a:ext uri="{FF2B5EF4-FFF2-40B4-BE49-F238E27FC236}">
                  <a16:creationId xmlns:a16="http://schemas.microsoft.com/office/drawing/2014/main" id="{9AA9D839-EAAC-4570-B10C-664896E29CBC}"/>
                </a:ext>
              </a:extLst>
            </p:cNvPr>
            <p:cNvSpPr txBox="1"/>
            <p:nvPr/>
          </p:nvSpPr>
          <p:spPr>
            <a:xfrm>
              <a:off x="8453760" y="791173"/>
              <a:ext cx="1375120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Start/End</a:t>
              </a:r>
            </a:p>
            <a:p>
              <a:r>
                <a:rPr lang="en-US" sz="2400" dirty="0"/>
                <a:t>Terminal</a:t>
              </a:r>
            </a:p>
          </p:txBody>
        </p:sp>
        <p:sp>
          <p:nvSpPr>
            <p:cNvPr id="27" name="TextBox 26">
              <a:extLst>
                <a:ext uri="{FF2B5EF4-FFF2-40B4-BE49-F238E27FC236}">
                  <a16:creationId xmlns:a16="http://schemas.microsoft.com/office/drawing/2014/main" id="{6C9A01AD-C08C-4252-9205-D1FA1E6BA441}"/>
                </a:ext>
              </a:extLst>
            </p:cNvPr>
            <p:cNvSpPr txBox="1"/>
            <p:nvPr/>
          </p:nvSpPr>
          <p:spPr>
            <a:xfrm>
              <a:off x="8072888" y="1725243"/>
              <a:ext cx="1906676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Connector/</a:t>
              </a:r>
            </a:p>
            <a:p>
              <a:pPr algn="ctr"/>
              <a:r>
                <a:rPr lang="en-US" sz="2400" dirty="0"/>
                <a:t>Program Flow</a:t>
              </a:r>
            </a:p>
          </p:txBody>
        </p:sp>
        <p:sp>
          <p:nvSpPr>
            <p:cNvPr id="28" name="TextBox 27">
              <a:extLst>
                <a:ext uri="{FF2B5EF4-FFF2-40B4-BE49-F238E27FC236}">
                  <a16:creationId xmlns:a16="http://schemas.microsoft.com/office/drawing/2014/main" id="{C2AE7EB2-E27F-4368-B050-E7F13A67CC8D}"/>
                </a:ext>
              </a:extLst>
            </p:cNvPr>
            <p:cNvSpPr txBox="1"/>
            <p:nvPr/>
          </p:nvSpPr>
          <p:spPr>
            <a:xfrm>
              <a:off x="8216708" y="2888722"/>
              <a:ext cx="200086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2400" dirty="0"/>
                <a:t>Input / Output</a:t>
              </a:r>
            </a:p>
          </p:txBody>
        </p:sp>
        <p:sp>
          <p:nvSpPr>
            <p:cNvPr id="29" name="TextBox 28">
              <a:extLst>
                <a:ext uri="{FF2B5EF4-FFF2-40B4-BE49-F238E27FC236}">
                  <a16:creationId xmlns:a16="http://schemas.microsoft.com/office/drawing/2014/main" id="{65CB4F83-3ED2-4782-BB8C-2DB33C41B024}"/>
                </a:ext>
              </a:extLst>
            </p:cNvPr>
            <p:cNvSpPr txBox="1"/>
            <p:nvPr/>
          </p:nvSpPr>
          <p:spPr>
            <a:xfrm>
              <a:off x="8226508" y="3694696"/>
              <a:ext cx="1446679" cy="830997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Process/</a:t>
              </a:r>
            </a:p>
            <a:p>
              <a:pPr algn="ctr"/>
              <a:r>
                <a:rPr lang="en-US" sz="2400" dirty="0"/>
                <a:t>Operation</a:t>
              </a:r>
            </a:p>
          </p:txBody>
        </p:sp>
        <p:sp>
          <p:nvSpPr>
            <p:cNvPr id="30" name="TextBox 29">
              <a:extLst>
                <a:ext uri="{FF2B5EF4-FFF2-40B4-BE49-F238E27FC236}">
                  <a16:creationId xmlns:a16="http://schemas.microsoft.com/office/drawing/2014/main" id="{78F9F805-E307-4075-90FB-6CF67EC06CE3}"/>
                </a:ext>
              </a:extLst>
            </p:cNvPr>
            <p:cNvSpPr txBox="1"/>
            <p:nvPr/>
          </p:nvSpPr>
          <p:spPr>
            <a:xfrm>
              <a:off x="8371398" y="4895863"/>
              <a:ext cx="1242649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Decision</a:t>
              </a:r>
            </a:p>
          </p:txBody>
        </p:sp>
        <p:cxnSp>
          <p:nvCxnSpPr>
            <p:cNvPr id="19" name="Straight Arrow Connector 18">
              <a:extLst>
                <a:ext uri="{FF2B5EF4-FFF2-40B4-BE49-F238E27FC236}">
                  <a16:creationId xmlns:a16="http://schemas.microsoft.com/office/drawing/2014/main" id="{E3130A3E-B537-4304-9308-B36ED6732346}"/>
                </a:ext>
              </a:extLst>
            </p:cNvPr>
            <p:cNvCxnSpPr/>
            <p:nvPr/>
          </p:nvCxnSpPr>
          <p:spPr>
            <a:xfrm>
              <a:off x="6440184" y="2137833"/>
              <a:ext cx="1101687" cy="0"/>
            </a:xfrm>
            <a:prstGeom prst="straightConnector1">
              <a:avLst/>
            </a:prstGeom>
            <a:ln w="28575">
              <a:solidFill>
                <a:schemeClr val="tx1"/>
              </a:solidFill>
              <a:tailEnd type="triangle"/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0" name="Flowchart: Connector 19">
              <a:extLst>
                <a:ext uri="{FF2B5EF4-FFF2-40B4-BE49-F238E27FC236}">
                  <a16:creationId xmlns:a16="http://schemas.microsoft.com/office/drawing/2014/main" id="{A1388B08-3AE4-4E2E-A201-8113E41AD258}"/>
                </a:ext>
              </a:extLst>
            </p:cNvPr>
            <p:cNvSpPr/>
            <p:nvPr/>
          </p:nvSpPr>
          <p:spPr>
            <a:xfrm>
              <a:off x="6666243" y="5747112"/>
              <a:ext cx="649573" cy="639386"/>
            </a:xfrm>
            <a:prstGeom prst="flowChartConnector">
              <a:avLst/>
            </a:prstGeom>
            <a:noFill/>
            <a:ln w="28575"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en-US" sz="2800" dirty="0">
                  <a:solidFill>
                    <a:schemeClr val="tx1"/>
                  </a:solidFill>
                </a:rPr>
                <a:t>1</a:t>
              </a:r>
            </a:p>
          </p:txBody>
        </p:sp>
        <p:sp>
          <p:nvSpPr>
            <p:cNvPr id="34" name="TextBox 33">
              <a:extLst>
                <a:ext uri="{FF2B5EF4-FFF2-40B4-BE49-F238E27FC236}">
                  <a16:creationId xmlns:a16="http://schemas.microsoft.com/office/drawing/2014/main" id="{5D0118BD-DF6C-4E68-B8CE-84E2806F6276}"/>
                </a:ext>
              </a:extLst>
            </p:cNvPr>
            <p:cNvSpPr txBox="1"/>
            <p:nvPr/>
          </p:nvSpPr>
          <p:spPr>
            <a:xfrm>
              <a:off x="8282977" y="5856549"/>
              <a:ext cx="1486497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pPr algn="ctr"/>
              <a:r>
                <a:rPr lang="en-US" sz="2400" dirty="0"/>
                <a:t>Connector</a:t>
              </a:r>
            </a:p>
          </p:txBody>
        </p:sp>
      </p:grpSp>
      <p:sp>
        <p:nvSpPr>
          <p:cNvPr id="3" name="TextBox 2">
            <a:extLst>
              <a:ext uri="{FF2B5EF4-FFF2-40B4-BE49-F238E27FC236}">
                <a16:creationId xmlns:a16="http://schemas.microsoft.com/office/drawing/2014/main" id="{D4D5D010-6FE3-4B36-AF9B-72BD3AB87A48}"/>
              </a:ext>
            </a:extLst>
          </p:cNvPr>
          <p:cNvSpPr txBox="1"/>
          <p:nvPr/>
        </p:nvSpPr>
        <p:spPr>
          <a:xfrm>
            <a:off x="3531803" y="6133548"/>
            <a:ext cx="258481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See ANSI &amp; ISO Standards</a:t>
            </a:r>
          </a:p>
        </p:txBody>
      </p:sp>
      <p:sp>
        <p:nvSpPr>
          <p:cNvPr id="32" name="Flowchart: Decision 31">
            <a:extLst>
              <a:ext uri="{FF2B5EF4-FFF2-40B4-BE49-F238E27FC236}">
                <a16:creationId xmlns:a16="http://schemas.microsoft.com/office/drawing/2014/main" id="{0C0565D3-AAE3-49C9-8558-F3BBCB9ED675}"/>
              </a:ext>
            </a:extLst>
          </p:cNvPr>
          <p:cNvSpPr/>
          <p:nvPr/>
        </p:nvSpPr>
        <p:spPr>
          <a:xfrm>
            <a:off x="4073869" y="2042914"/>
            <a:ext cx="2552118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400" dirty="0"/>
              <a:t>&gt; Setpoint ?</a:t>
            </a:r>
          </a:p>
        </p:txBody>
      </p:sp>
      <p:cxnSp>
        <p:nvCxnSpPr>
          <p:cNvPr id="18" name="Connector: Elbow 17">
            <a:extLst>
              <a:ext uri="{FF2B5EF4-FFF2-40B4-BE49-F238E27FC236}">
                <a16:creationId xmlns:a16="http://schemas.microsoft.com/office/drawing/2014/main" id="{1F949F2E-60DA-4597-B623-409686E00840}"/>
              </a:ext>
            </a:extLst>
          </p:cNvPr>
          <p:cNvCxnSpPr>
            <a:stCxn id="32" idx="3"/>
            <a:endCxn id="32" idx="0"/>
          </p:cNvCxnSpPr>
          <p:nvPr/>
        </p:nvCxnSpPr>
        <p:spPr>
          <a:xfrm flipH="1" flipV="1">
            <a:off x="5349928" y="2042914"/>
            <a:ext cx="1276059" cy="540779"/>
          </a:xfrm>
          <a:prstGeom prst="bentConnector4">
            <a:avLst>
              <a:gd name="adj1" fmla="val -17915"/>
              <a:gd name="adj2" fmla="val 142272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TextBox 35">
            <a:extLst>
              <a:ext uri="{FF2B5EF4-FFF2-40B4-BE49-F238E27FC236}">
                <a16:creationId xmlns:a16="http://schemas.microsoft.com/office/drawing/2014/main" id="{BCC6DAA6-E658-454F-8E02-A42DC5AF3F77}"/>
              </a:ext>
            </a:extLst>
          </p:cNvPr>
          <p:cNvSpPr txBox="1"/>
          <p:nvPr/>
        </p:nvSpPr>
        <p:spPr>
          <a:xfrm>
            <a:off x="5446127" y="3069442"/>
            <a:ext cx="33534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Y</a:t>
            </a:r>
          </a:p>
        </p:txBody>
      </p:sp>
      <p:sp>
        <p:nvSpPr>
          <p:cNvPr id="38" name="TextBox 37">
            <a:extLst>
              <a:ext uri="{FF2B5EF4-FFF2-40B4-BE49-F238E27FC236}">
                <a16:creationId xmlns:a16="http://schemas.microsoft.com/office/drawing/2014/main" id="{B24A89A5-A496-40CD-94FF-265BAB2EE880}"/>
              </a:ext>
            </a:extLst>
          </p:cNvPr>
          <p:cNvSpPr txBox="1"/>
          <p:nvPr/>
        </p:nvSpPr>
        <p:spPr>
          <a:xfrm>
            <a:off x="6525907" y="2542360"/>
            <a:ext cx="38343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2400" dirty="0"/>
              <a:t>N</a:t>
            </a:r>
          </a:p>
        </p:txBody>
      </p:sp>
      <p:cxnSp>
        <p:nvCxnSpPr>
          <p:cNvPr id="25" name="Straight Arrow Connector 24">
            <a:extLst>
              <a:ext uri="{FF2B5EF4-FFF2-40B4-BE49-F238E27FC236}">
                <a16:creationId xmlns:a16="http://schemas.microsoft.com/office/drawing/2014/main" id="{4120D871-E56E-4EEB-88CE-59B5CA20578B}"/>
              </a:ext>
            </a:extLst>
          </p:cNvPr>
          <p:cNvCxnSpPr>
            <a:stCxn id="32" idx="2"/>
          </p:cNvCxnSpPr>
          <p:nvPr/>
        </p:nvCxnSpPr>
        <p:spPr>
          <a:xfrm>
            <a:off x="5349928" y="3124472"/>
            <a:ext cx="0" cy="615489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0" name="Flowchart: Process 39">
            <a:extLst>
              <a:ext uri="{FF2B5EF4-FFF2-40B4-BE49-F238E27FC236}">
                <a16:creationId xmlns:a16="http://schemas.microsoft.com/office/drawing/2014/main" id="{477FC0A1-E1B0-453F-A032-67DB37763969}"/>
              </a:ext>
            </a:extLst>
          </p:cNvPr>
          <p:cNvSpPr/>
          <p:nvPr/>
        </p:nvSpPr>
        <p:spPr>
          <a:xfrm>
            <a:off x="701245" y="2456929"/>
            <a:ext cx="1535146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Open Hot &amp; Cold Water Valves</a:t>
            </a:r>
          </a:p>
        </p:txBody>
      </p:sp>
      <p:sp>
        <p:nvSpPr>
          <p:cNvPr id="41" name="Flowchart: Decision 40">
            <a:extLst>
              <a:ext uri="{FF2B5EF4-FFF2-40B4-BE49-F238E27FC236}">
                <a16:creationId xmlns:a16="http://schemas.microsoft.com/office/drawing/2014/main" id="{02F2C45F-6DB7-412E-BBD4-9E0C2739FC37}"/>
              </a:ext>
            </a:extLst>
          </p:cNvPr>
          <p:cNvSpPr/>
          <p:nvPr/>
        </p:nvSpPr>
        <p:spPr>
          <a:xfrm>
            <a:off x="419917" y="3645118"/>
            <a:ext cx="2104290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Tank Full?</a:t>
            </a:r>
          </a:p>
        </p:txBody>
      </p:sp>
      <p:cxnSp>
        <p:nvCxnSpPr>
          <p:cNvPr id="42" name="Straight Arrow Connector 41">
            <a:extLst>
              <a:ext uri="{FF2B5EF4-FFF2-40B4-BE49-F238E27FC236}">
                <a16:creationId xmlns:a16="http://schemas.microsoft.com/office/drawing/2014/main" id="{2DC8D66E-C288-4CCE-BDA2-D519CF34F3DF}"/>
              </a:ext>
            </a:extLst>
          </p:cNvPr>
          <p:cNvCxnSpPr>
            <a:cxnSpLocks/>
            <a:stCxn id="41" idx="2"/>
            <a:endCxn id="46" idx="0"/>
          </p:cNvCxnSpPr>
          <p:nvPr/>
        </p:nvCxnSpPr>
        <p:spPr>
          <a:xfrm>
            <a:off x="1472062" y="4726676"/>
            <a:ext cx="1979" cy="480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>
            <a:extLst>
              <a:ext uri="{FF2B5EF4-FFF2-40B4-BE49-F238E27FC236}">
                <a16:creationId xmlns:a16="http://schemas.microsoft.com/office/drawing/2014/main" id="{11C6D137-79D3-472D-BC51-CDBCA68D0A3A}"/>
              </a:ext>
            </a:extLst>
          </p:cNvPr>
          <p:cNvSpPr txBox="1"/>
          <p:nvPr/>
        </p:nvSpPr>
        <p:spPr>
          <a:xfrm>
            <a:off x="2371109" y="3828912"/>
            <a:ext cx="26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44" name="TextBox 43">
            <a:extLst>
              <a:ext uri="{FF2B5EF4-FFF2-40B4-BE49-F238E27FC236}">
                <a16:creationId xmlns:a16="http://schemas.microsoft.com/office/drawing/2014/main" id="{C4D4EC50-A218-4CFA-B7C9-9448804DD08C}"/>
              </a:ext>
            </a:extLst>
          </p:cNvPr>
          <p:cNvSpPr txBox="1"/>
          <p:nvPr/>
        </p:nvSpPr>
        <p:spPr>
          <a:xfrm>
            <a:off x="1521200" y="4669650"/>
            <a:ext cx="234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45" name="Flowchart: Data 44">
            <a:extLst>
              <a:ext uri="{FF2B5EF4-FFF2-40B4-BE49-F238E27FC236}">
                <a16:creationId xmlns:a16="http://schemas.microsoft.com/office/drawing/2014/main" id="{DC8EA256-2BBA-4FF2-B92C-BD3E68458B8E}"/>
              </a:ext>
            </a:extLst>
          </p:cNvPr>
          <p:cNvSpPr/>
          <p:nvPr/>
        </p:nvSpPr>
        <p:spPr>
          <a:xfrm>
            <a:off x="375938" y="1318704"/>
            <a:ext cx="2202737" cy="867984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 Program &amp; Switch Power ON</a:t>
            </a:r>
          </a:p>
        </p:txBody>
      </p:sp>
      <p:sp>
        <p:nvSpPr>
          <p:cNvPr id="46" name="Flowchart: Process 45">
            <a:extLst>
              <a:ext uri="{FF2B5EF4-FFF2-40B4-BE49-F238E27FC236}">
                <a16:creationId xmlns:a16="http://schemas.microsoft.com/office/drawing/2014/main" id="{97A9E160-06DE-476E-AA65-378C1E834770}"/>
              </a:ext>
            </a:extLst>
          </p:cNvPr>
          <p:cNvSpPr/>
          <p:nvPr/>
        </p:nvSpPr>
        <p:spPr>
          <a:xfrm>
            <a:off x="774727" y="5207530"/>
            <a:ext cx="1398627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Turn OFF Water Valves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98D83F63-850D-4D83-9B53-412CACCD1EBF}"/>
              </a:ext>
            </a:extLst>
          </p:cNvPr>
          <p:cNvCxnSpPr>
            <a:cxnSpLocks/>
            <a:stCxn id="45" idx="4"/>
            <a:endCxn id="40" idx="0"/>
          </p:cNvCxnSpPr>
          <p:nvPr/>
        </p:nvCxnSpPr>
        <p:spPr>
          <a:xfrm flipH="1">
            <a:off x="1468818" y="2186688"/>
            <a:ext cx="8489" cy="270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6EBCD3FF-06C1-4235-8FCD-14D12A44D2BE}"/>
              </a:ext>
            </a:extLst>
          </p:cNvPr>
          <p:cNvCxnSpPr>
            <a:cxnSpLocks/>
            <a:stCxn id="40" idx="2"/>
            <a:endCxn id="41" idx="0"/>
          </p:cNvCxnSpPr>
          <p:nvPr/>
        </p:nvCxnSpPr>
        <p:spPr>
          <a:xfrm>
            <a:off x="1468818" y="3298443"/>
            <a:ext cx="3244" cy="346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49" name="Connector: Elbow 48">
            <a:extLst>
              <a:ext uri="{FF2B5EF4-FFF2-40B4-BE49-F238E27FC236}">
                <a16:creationId xmlns:a16="http://schemas.microsoft.com/office/drawing/2014/main" id="{7A346DA3-CD8F-4D12-A8D5-9DBE97BA7C8B}"/>
              </a:ext>
            </a:extLst>
          </p:cNvPr>
          <p:cNvCxnSpPr>
            <a:cxnSpLocks/>
            <a:stCxn id="41" idx="3"/>
            <a:endCxn id="41" idx="0"/>
          </p:cNvCxnSpPr>
          <p:nvPr/>
        </p:nvCxnSpPr>
        <p:spPr>
          <a:xfrm flipH="1" flipV="1">
            <a:off x="1472062" y="3645118"/>
            <a:ext cx="1052145" cy="540779"/>
          </a:xfrm>
          <a:prstGeom prst="bentConnector4">
            <a:avLst>
              <a:gd name="adj1" fmla="val -21727"/>
              <a:gd name="adj2" fmla="val 1422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5346468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lowchart: Process 3">
            <a:extLst>
              <a:ext uri="{FF2B5EF4-FFF2-40B4-BE49-F238E27FC236}">
                <a16:creationId xmlns:a16="http://schemas.microsoft.com/office/drawing/2014/main" id="{6CAF9C00-7D7E-4288-949E-B23AD3D22E92}"/>
              </a:ext>
            </a:extLst>
          </p:cNvPr>
          <p:cNvSpPr/>
          <p:nvPr/>
        </p:nvSpPr>
        <p:spPr>
          <a:xfrm>
            <a:off x="661012" y="1805328"/>
            <a:ext cx="1535146" cy="841514"/>
          </a:xfrm>
          <a:prstGeom prst="flowChartProcess">
            <a:avLst/>
          </a:prstGeom>
          <a:ln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Open Hot &amp; Cold Water Valves</a:t>
            </a:r>
          </a:p>
        </p:txBody>
      </p:sp>
      <p:sp>
        <p:nvSpPr>
          <p:cNvPr id="5" name="Flowchart: Decision 4">
            <a:extLst>
              <a:ext uri="{FF2B5EF4-FFF2-40B4-BE49-F238E27FC236}">
                <a16:creationId xmlns:a16="http://schemas.microsoft.com/office/drawing/2014/main" id="{11C74714-F495-4DFF-813B-892422A07871}"/>
              </a:ext>
            </a:extLst>
          </p:cNvPr>
          <p:cNvSpPr/>
          <p:nvPr/>
        </p:nvSpPr>
        <p:spPr>
          <a:xfrm>
            <a:off x="379684" y="2993517"/>
            <a:ext cx="2104290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Tank Full?</a:t>
            </a:r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3734F3A-7B5C-4BE1-A56D-B4924218E4EF}"/>
              </a:ext>
            </a:extLst>
          </p:cNvPr>
          <p:cNvCxnSpPr>
            <a:cxnSpLocks/>
            <a:stCxn id="5" idx="2"/>
            <a:endCxn id="26" idx="0"/>
          </p:cNvCxnSpPr>
          <p:nvPr/>
        </p:nvCxnSpPr>
        <p:spPr>
          <a:xfrm>
            <a:off x="1431829" y="4075075"/>
            <a:ext cx="1979" cy="480854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TextBox 9">
            <a:extLst>
              <a:ext uri="{FF2B5EF4-FFF2-40B4-BE49-F238E27FC236}">
                <a16:creationId xmlns:a16="http://schemas.microsoft.com/office/drawing/2014/main" id="{FAD3B592-DF2A-495F-8C35-9AA31423AE83}"/>
              </a:ext>
            </a:extLst>
          </p:cNvPr>
          <p:cNvSpPr txBox="1"/>
          <p:nvPr/>
        </p:nvSpPr>
        <p:spPr>
          <a:xfrm>
            <a:off x="2330876" y="3177311"/>
            <a:ext cx="26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11" name="TextBox 10">
            <a:extLst>
              <a:ext uri="{FF2B5EF4-FFF2-40B4-BE49-F238E27FC236}">
                <a16:creationId xmlns:a16="http://schemas.microsoft.com/office/drawing/2014/main" id="{BB70BC62-0278-4617-8D5A-590AB71457EF}"/>
              </a:ext>
            </a:extLst>
          </p:cNvPr>
          <p:cNvSpPr txBox="1"/>
          <p:nvPr/>
        </p:nvSpPr>
        <p:spPr>
          <a:xfrm>
            <a:off x="1480967" y="4018049"/>
            <a:ext cx="234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15" name="Flowchart: Data 14">
            <a:extLst>
              <a:ext uri="{FF2B5EF4-FFF2-40B4-BE49-F238E27FC236}">
                <a16:creationId xmlns:a16="http://schemas.microsoft.com/office/drawing/2014/main" id="{B5C9A560-9FD4-4131-8F95-6F8FE4630F26}"/>
              </a:ext>
            </a:extLst>
          </p:cNvPr>
          <p:cNvSpPr/>
          <p:nvPr/>
        </p:nvSpPr>
        <p:spPr>
          <a:xfrm>
            <a:off x="335705" y="667103"/>
            <a:ext cx="2202737" cy="867984"/>
          </a:xfrm>
          <a:prstGeom prst="flowChartInputOutput">
            <a:avLst/>
          </a:prstGeom>
          <a:ln/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Set  Program &amp; Switch Power ON</a:t>
            </a:r>
          </a:p>
        </p:txBody>
      </p:sp>
      <p:cxnSp>
        <p:nvCxnSpPr>
          <p:cNvPr id="24" name="Connector: Elbow 23">
            <a:extLst>
              <a:ext uri="{FF2B5EF4-FFF2-40B4-BE49-F238E27FC236}">
                <a16:creationId xmlns:a16="http://schemas.microsoft.com/office/drawing/2014/main" id="{77D74295-A285-4BB1-8288-BD68EA5CB163}"/>
              </a:ext>
            </a:extLst>
          </p:cNvPr>
          <p:cNvCxnSpPr>
            <a:cxnSpLocks/>
            <a:stCxn id="25" idx="1"/>
            <a:endCxn id="16" idx="0"/>
          </p:cNvCxnSpPr>
          <p:nvPr/>
        </p:nvCxnSpPr>
        <p:spPr>
          <a:xfrm rot="10800000" flipH="1">
            <a:off x="3715778" y="754987"/>
            <a:ext cx="690441" cy="2130166"/>
          </a:xfrm>
          <a:prstGeom prst="bentConnector4">
            <a:avLst>
              <a:gd name="adj1" fmla="val -85497"/>
              <a:gd name="adj2" fmla="val 11073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6" name="Flowchart: Process 25">
            <a:extLst>
              <a:ext uri="{FF2B5EF4-FFF2-40B4-BE49-F238E27FC236}">
                <a16:creationId xmlns:a16="http://schemas.microsoft.com/office/drawing/2014/main" id="{0AF2EEB7-6E76-4D82-84CC-65A434EE01F3}"/>
              </a:ext>
            </a:extLst>
          </p:cNvPr>
          <p:cNvSpPr/>
          <p:nvPr/>
        </p:nvSpPr>
        <p:spPr>
          <a:xfrm>
            <a:off x="734494" y="4555929"/>
            <a:ext cx="1398627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Turn OFF Water Valves</a:t>
            </a:r>
          </a:p>
        </p:txBody>
      </p:sp>
      <p:cxnSp>
        <p:nvCxnSpPr>
          <p:cNvPr id="1025" name="Straight Arrow Connector 1024">
            <a:extLst>
              <a:ext uri="{FF2B5EF4-FFF2-40B4-BE49-F238E27FC236}">
                <a16:creationId xmlns:a16="http://schemas.microsoft.com/office/drawing/2014/main" id="{166F1558-08DE-46C2-BC1E-3F559F7B9E0C}"/>
              </a:ext>
            </a:extLst>
          </p:cNvPr>
          <p:cNvCxnSpPr>
            <a:cxnSpLocks/>
            <a:stCxn id="15" idx="4"/>
            <a:endCxn id="4" idx="0"/>
          </p:cNvCxnSpPr>
          <p:nvPr/>
        </p:nvCxnSpPr>
        <p:spPr>
          <a:xfrm flipH="1">
            <a:off x="1428585" y="1535087"/>
            <a:ext cx="8489" cy="27024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28" name="Straight Arrow Connector 1027">
            <a:extLst>
              <a:ext uri="{FF2B5EF4-FFF2-40B4-BE49-F238E27FC236}">
                <a16:creationId xmlns:a16="http://schemas.microsoft.com/office/drawing/2014/main" id="{33870D23-C947-40FA-B83C-64BB29EE655F}"/>
              </a:ext>
            </a:extLst>
          </p:cNvPr>
          <p:cNvCxnSpPr>
            <a:cxnSpLocks/>
            <a:stCxn id="4" idx="2"/>
            <a:endCxn id="5" idx="0"/>
          </p:cNvCxnSpPr>
          <p:nvPr/>
        </p:nvCxnSpPr>
        <p:spPr>
          <a:xfrm>
            <a:off x="1428585" y="2646842"/>
            <a:ext cx="3244" cy="3466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6" name="Flowchart: Decision 15">
            <a:extLst>
              <a:ext uri="{FF2B5EF4-FFF2-40B4-BE49-F238E27FC236}">
                <a16:creationId xmlns:a16="http://schemas.microsoft.com/office/drawing/2014/main" id="{8D3325EC-6A7E-4BEE-8682-963FD3171D0E}"/>
              </a:ext>
            </a:extLst>
          </p:cNvPr>
          <p:cNvSpPr/>
          <p:nvPr/>
        </p:nvSpPr>
        <p:spPr>
          <a:xfrm>
            <a:off x="3354075" y="754987"/>
            <a:ext cx="2104290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Temp OK?</a:t>
            </a:r>
          </a:p>
        </p:txBody>
      </p:sp>
      <p:cxnSp>
        <p:nvCxnSpPr>
          <p:cNvPr id="13" name="Connector: Elbow 12">
            <a:extLst>
              <a:ext uri="{FF2B5EF4-FFF2-40B4-BE49-F238E27FC236}">
                <a16:creationId xmlns:a16="http://schemas.microsoft.com/office/drawing/2014/main" id="{20694F33-A7C5-44FA-93F7-D87EFA9447DD}"/>
              </a:ext>
            </a:extLst>
          </p:cNvPr>
          <p:cNvCxnSpPr>
            <a:cxnSpLocks/>
            <a:stCxn id="5" idx="3"/>
            <a:endCxn id="5" idx="0"/>
          </p:cNvCxnSpPr>
          <p:nvPr/>
        </p:nvCxnSpPr>
        <p:spPr>
          <a:xfrm flipH="1" flipV="1">
            <a:off x="1431829" y="2993517"/>
            <a:ext cx="1052145" cy="540779"/>
          </a:xfrm>
          <a:prstGeom prst="bentConnector4">
            <a:avLst>
              <a:gd name="adj1" fmla="val -16492"/>
              <a:gd name="adj2" fmla="val 1422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01FBC850-8355-4545-9A67-1589442F25C4}"/>
              </a:ext>
            </a:extLst>
          </p:cNvPr>
          <p:cNvSpPr txBox="1"/>
          <p:nvPr/>
        </p:nvSpPr>
        <p:spPr>
          <a:xfrm>
            <a:off x="7365025" y="1725263"/>
            <a:ext cx="234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25" name="Flowchart: Process 24">
            <a:extLst>
              <a:ext uri="{FF2B5EF4-FFF2-40B4-BE49-F238E27FC236}">
                <a16:creationId xmlns:a16="http://schemas.microsoft.com/office/drawing/2014/main" id="{15AEF0E0-727D-4CBC-988C-0A335C563EA4}"/>
              </a:ext>
            </a:extLst>
          </p:cNvPr>
          <p:cNvSpPr/>
          <p:nvPr/>
        </p:nvSpPr>
        <p:spPr>
          <a:xfrm>
            <a:off x="3715779" y="2464396"/>
            <a:ext cx="1398627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Turn ON Heating Element</a:t>
            </a:r>
          </a:p>
        </p:txBody>
      </p:sp>
      <p:cxnSp>
        <p:nvCxnSpPr>
          <p:cNvPr id="17" name="Connector: Elbow 16">
            <a:extLst>
              <a:ext uri="{FF2B5EF4-FFF2-40B4-BE49-F238E27FC236}">
                <a16:creationId xmlns:a16="http://schemas.microsoft.com/office/drawing/2014/main" id="{3B827F86-EA38-4418-9180-B7003A5993AC}"/>
              </a:ext>
            </a:extLst>
          </p:cNvPr>
          <p:cNvCxnSpPr>
            <a:cxnSpLocks/>
            <a:stCxn id="16" idx="3"/>
            <a:endCxn id="50" idx="3"/>
          </p:cNvCxnSpPr>
          <p:nvPr/>
        </p:nvCxnSpPr>
        <p:spPr>
          <a:xfrm flipH="1">
            <a:off x="5194972" y="1295766"/>
            <a:ext cx="263393" cy="2879309"/>
          </a:xfrm>
          <a:prstGeom prst="bentConnector3">
            <a:avLst>
              <a:gd name="adj1" fmla="val -86790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44" name="TextBox 43">
            <a:extLst>
              <a:ext uri="{FF2B5EF4-FFF2-40B4-BE49-F238E27FC236}">
                <a16:creationId xmlns:a16="http://schemas.microsoft.com/office/drawing/2014/main" id="{8FBDE042-8AEF-4365-AE2E-A443A1E502C6}"/>
              </a:ext>
            </a:extLst>
          </p:cNvPr>
          <p:cNvSpPr txBox="1"/>
          <p:nvPr/>
        </p:nvSpPr>
        <p:spPr>
          <a:xfrm>
            <a:off x="4441264" y="1781650"/>
            <a:ext cx="261965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47" name="Straight Arrow Connector 46">
            <a:extLst>
              <a:ext uri="{FF2B5EF4-FFF2-40B4-BE49-F238E27FC236}">
                <a16:creationId xmlns:a16="http://schemas.microsoft.com/office/drawing/2014/main" id="{B84B785C-392F-4E40-97C6-6A58147E11B9}"/>
              </a:ext>
            </a:extLst>
          </p:cNvPr>
          <p:cNvCxnSpPr>
            <a:cxnSpLocks/>
            <a:stCxn id="16" idx="2"/>
            <a:endCxn id="25" idx="0"/>
          </p:cNvCxnSpPr>
          <p:nvPr/>
        </p:nvCxnSpPr>
        <p:spPr>
          <a:xfrm>
            <a:off x="4406220" y="1836545"/>
            <a:ext cx="8873" cy="6278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0" name="Flowchart: Process 49">
            <a:extLst>
              <a:ext uri="{FF2B5EF4-FFF2-40B4-BE49-F238E27FC236}">
                <a16:creationId xmlns:a16="http://schemas.microsoft.com/office/drawing/2014/main" id="{AF0A7147-09C5-494E-842A-833C4ECFDF0C}"/>
              </a:ext>
            </a:extLst>
          </p:cNvPr>
          <p:cNvSpPr/>
          <p:nvPr/>
        </p:nvSpPr>
        <p:spPr>
          <a:xfrm>
            <a:off x="3622061" y="3754318"/>
            <a:ext cx="1572911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Turn OFF Heating Element</a:t>
            </a:r>
          </a:p>
        </p:txBody>
      </p:sp>
      <p:cxnSp>
        <p:nvCxnSpPr>
          <p:cNvPr id="51" name="Connector: Elbow 50">
            <a:extLst>
              <a:ext uri="{FF2B5EF4-FFF2-40B4-BE49-F238E27FC236}">
                <a16:creationId xmlns:a16="http://schemas.microsoft.com/office/drawing/2014/main" id="{E7D55BFB-9869-4A5C-A67B-D4AA7A2AE97C}"/>
              </a:ext>
            </a:extLst>
          </p:cNvPr>
          <p:cNvCxnSpPr>
            <a:stCxn id="26" idx="3"/>
            <a:endCxn id="16" idx="0"/>
          </p:cNvCxnSpPr>
          <p:nvPr/>
        </p:nvCxnSpPr>
        <p:spPr>
          <a:xfrm flipV="1">
            <a:off x="2133121" y="754987"/>
            <a:ext cx="2273099" cy="4221699"/>
          </a:xfrm>
          <a:prstGeom prst="bentConnector4">
            <a:avLst>
              <a:gd name="adj1" fmla="val 26857"/>
              <a:gd name="adj2" fmla="val 10541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7" name="Flowchart: Process 56">
            <a:extLst>
              <a:ext uri="{FF2B5EF4-FFF2-40B4-BE49-F238E27FC236}">
                <a16:creationId xmlns:a16="http://schemas.microsoft.com/office/drawing/2014/main" id="{C2DF6390-5812-48BA-B867-7A06747AA855}"/>
              </a:ext>
            </a:extLst>
          </p:cNvPr>
          <p:cNvSpPr/>
          <p:nvPr/>
        </p:nvSpPr>
        <p:spPr>
          <a:xfrm>
            <a:off x="3621222" y="5075587"/>
            <a:ext cx="1572911" cy="1028277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START Drum Rotation &amp; Cycle Time</a:t>
            </a:r>
          </a:p>
        </p:txBody>
      </p:sp>
      <p:cxnSp>
        <p:nvCxnSpPr>
          <p:cNvPr id="60" name="Straight Arrow Connector 59">
            <a:extLst>
              <a:ext uri="{FF2B5EF4-FFF2-40B4-BE49-F238E27FC236}">
                <a16:creationId xmlns:a16="http://schemas.microsoft.com/office/drawing/2014/main" id="{68F66DE7-3F81-4EFE-AB28-D333AFBDDC8C}"/>
              </a:ext>
            </a:extLst>
          </p:cNvPr>
          <p:cNvCxnSpPr>
            <a:cxnSpLocks/>
            <a:stCxn id="50" idx="2"/>
            <a:endCxn id="57" idx="0"/>
          </p:cNvCxnSpPr>
          <p:nvPr/>
        </p:nvCxnSpPr>
        <p:spPr>
          <a:xfrm flipH="1">
            <a:off x="4407678" y="4595832"/>
            <a:ext cx="839" cy="479755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3" name="Flowchart: Decision 62">
            <a:extLst>
              <a:ext uri="{FF2B5EF4-FFF2-40B4-BE49-F238E27FC236}">
                <a16:creationId xmlns:a16="http://schemas.microsoft.com/office/drawing/2014/main" id="{AAFF24A3-19CF-4DB9-9138-4F77064AEEEF}"/>
              </a:ext>
            </a:extLst>
          </p:cNvPr>
          <p:cNvSpPr/>
          <p:nvPr/>
        </p:nvSpPr>
        <p:spPr>
          <a:xfrm>
            <a:off x="6303894" y="738511"/>
            <a:ext cx="2104290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Cycle Time Reached?</a:t>
            </a:r>
          </a:p>
        </p:txBody>
      </p:sp>
      <p:cxnSp>
        <p:nvCxnSpPr>
          <p:cNvPr id="61" name="Connector: Elbow 60">
            <a:extLst>
              <a:ext uri="{FF2B5EF4-FFF2-40B4-BE49-F238E27FC236}">
                <a16:creationId xmlns:a16="http://schemas.microsoft.com/office/drawing/2014/main" id="{AD3FA362-7D07-4E83-9DB2-6FD3F45D99A8}"/>
              </a:ext>
            </a:extLst>
          </p:cNvPr>
          <p:cNvCxnSpPr>
            <a:cxnSpLocks/>
            <a:stCxn id="57" idx="3"/>
            <a:endCxn id="63" idx="1"/>
          </p:cNvCxnSpPr>
          <p:nvPr/>
        </p:nvCxnSpPr>
        <p:spPr>
          <a:xfrm flipV="1">
            <a:off x="5194133" y="1279290"/>
            <a:ext cx="1109761" cy="4310436"/>
          </a:xfrm>
          <a:prstGeom prst="bentConnector3">
            <a:avLst>
              <a:gd name="adj1" fmla="val 69855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68" name="Flowchart: Process 67">
            <a:extLst>
              <a:ext uri="{FF2B5EF4-FFF2-40B4-BE49-F238E27FC236}">
                <a16:creationId xmlns:a16="http://schemas.microsoft.com/office/drawing/2014/main" id="{AA3E9872-10ED-4C10-8E9E-35D0661CE9C1}"/>
              </a:ext>
            </a:extLst>
          </p:cNvPr>
          <p:cNvSpPr/>
          <p:nvPr/>
        </p:nvSpPr>
        <p:spPr>
          <a:xfrm>
            <a:off x="6665712" y="2303204"/>
            <a:ext cx="1398627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Stop Rotation</a:t>
            </a:r>
          </a:p>
          <a:p>
            <a:pPr algn="ctr"/>
            <a:r>
              <a:rPr lang="en-US" sz="1600" dirty="0"/>
              <a:t>Open Drain Valve</a:t>
            </a:r>
          </a:p>
        </p:txBody>
      </p:sp>
      <p:cxnSp>
        <p:nvCxnSpPr>
          <p:cNvPr id="1027" name="Straight Arrow Connector 1026">
            <a:extLst>
              <a:ext uri="{FF2B5EF4-FFF2-40B4-BE49-F238E27FC236}">
                <a16:creationId xmlns:a16="http://schemas.microsoft.com/office/drawing/2014/main" id="{0951EBA7-DBE0-49F2-A20E-FD543E1CEC01}"/>
              </a:ext>
            </a:extLst>
          </p:cNvPr>
          <p:cNvCxnSpPr>
            <a:cxnSpLocks/>
            <a:stCxn id="63" idx="2"/>
            <a:endCxn id="68" idx="0"/>
          </p:cNvCxnSpPr>
          <p:nvPr/>
        </p:nvCxnSpPr>
        <p:spPr>
          <a:xfrm>
            <a:off x="7356039" y="1820069"/>
            <a:ext cx="8987" cy="48313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71" name="TextBox 70">
            <a:extLst>
              <a:ext uri="{FF2B5EF4-FFF2-40B4-BE49-F238E27FC236}">
                <a16:creationId xmlns:a16="http://schemas.microsoft.com/office/drawing/2014/main" id="{C15F2E92-36C4-4763-8E2B-605D4EE6740A}"/>
              </a:ext>
            </a:extLst>
          </p:cNvPr>
          <p:cNvSpPr txBox="1"/>
          <p:nvPr/>
        </p:nvSpPr>
        <p:spPr>
          <a:xfrm>
            <a:off x="5345041" y="1008900"/>
            <a:ext cx="24478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cxnSp>
        <p:nvCxnSpPr>
          <p:cNvPr id="3" name="Connector: Elbow 2">
            <a:extLst>
              <a:ext uri="{FF2B5EF4-FFF2-40B4-BE49-F238E27FC236}">
                <a16:creationId xmlns:a16="http://schemas.microsoft.com/office/drawing/2014/main" id="{4330F8F3-F232-4BFF-B99E-A5D35808FB9F}"/>
              </a:ext>
            </a:extLst>
          </p:cNvPr>
          <p:cNvCxnSpPr>
            <a:stCxn id="63" idx="3"/>
            <a:endCxn id="63" idx="0"/>
          </p:cNvCxnSpPr>
          <p:nvPr/>
        </p:nvCxnSpPr>
        <p:spPr>
          <a:xfrm flipH="1" flipV="1">
            <a:off x="7356039" y="738511"/>
            <a:ext cx="1052145" cy="540779"/>
          </a:xfrm>
          <a:prstGeom prst="bentConnector4">
            <a:avLst>
              <a:gd name="adj1" fmla="val -21727"/>
              <a:gd name="adj2" fmla="val 1422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1" name="Flowchart: Process 30">
            <a:extLst>
              <a:ext uri="{FF2B5EF4-FFF2-40B4-BE49-F238E27FC236}">
                <a16:creationId xmlns:a16="http://schemas.microsoft.com/office/drawing/2014/main" id="{BDFA0F22-3EBB-46F6-8B22-3823AFD59F70}"/>
              </a:ext>
            </a:extLst>
          </p:cNvPr>
          <p:cNvSpPr/>
          <p:nvPr/>
        </p:nvSpPr>
        <p:spPr>
          <a:xfrm>
            <a:off x="6665712" y="3524129"/>
            <a:ext cx="1398627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Switch ON Pump to Empty</a:t>
            </a:r>
          </a:p>
        </p:txBody>
      </p:sp>
      <p:sp>
        <p:nvSpPr>
          <p:cNvPr id="33" name="Flowchart: Decision 32">
            <a:extLst>
              <a:ext uri="{FF2B5EF4-FFF2-40B4-BE49-F238E27FC236}">
                <a16:creationId xmlns:a16="http://schemas.microsoft.com/office/drawing/2014/main" id="{5503DF0A-500F-4D8F-970E-EF71BCC1CB68}"/>
              </a:ext>
            </a:extLst>
          </p:cNvPr>
          <p:cNvSpPr/>
          <p:nvPr/>
        </p:nvSpPr>
        <p:spPr>
          <a:xfrm>
            <a:off x="6317216" y="4700618"/>
            <a:ext cx="2104290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Empty?</a:t>
            </a:r>
          </a:p>
        </p:txBody>
      </p:sp>
      <p:cxnSp>
        <p:nvCxnSpPr>
          <p:cNvPr id="8" name="Straight Arrow Connector 7">
            <a:extLst>
              <a:ext uri="{FF2B5EF4-FFF2-40B4-BE49-F238E27FC236}">
                <a16:creationId xmlns:a16="http://schemas.microsoft.com/office/drawing/2014/main" id="{2F228CFE-6842-4FEF-B347-B0012820BA21}"/>
              </a:ext>
            </a:extLst>
          </p:cNvPr>
          <p:cNvCxnSpPr>
            <a:stCxn id="68" idx="2"/>
            <a:endCxn id="31" idx="0"/>
          </p:cNvCxnSpPr>
          <p:nvPr/>
        </p:nvCxnSpPr>
        <p:spPr>
          <a:xfrm>
            <a:off x="7365026" y="3144718"/>
            <a:ext cx="0" cy="379411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4" name="Straight Arrow Connector 13">
            <a:extLst>
              <a:ext uri="{FF2B5EF4-FFF2-40B4-BE49-F238E27FC236}">
                <a16:creationId xmlns:a16="http://schemas.microsoft.com/office/drawing/2014/main" id="{2E9AA216-D12A-4535-B66A-A54FEF340EEF}"/>
              </a:ext>
            </a:extLst>
          </p:cNvPr>
          <p:cNvCxnSpPr>
            <a:stCxn id="31" idx="2"/>
            <a:endCxn id="33" idx="0"/>
          </p:cNvCxnSpPr>
          <p:nvPr/>
        </p:nvCxnSpPr>
        <p:spPr>
          <a:xfrm>
            <a:off x="7365026" y="4365643"/>
            <a:ext cx="4335" cy="33497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19" name="Connector: Elbow 18">
            <a:extLst>
              <a:ext uri="{FF2B5EF4-FFF2-40B4-BE49-F238E27FC236}">
                <a16:creationId xmlns:a16="http://schemas.microsoft.com/office/drawing/2014/main" id="{2CF3CD27-9728-401B-87CF-CAB8C93F28D9}"/>
              </a:ext>
            </a:extLst>
          </p:cNvPr>
          <p:cNvCxnSpPr>
            <a:stCxn id="33" idx="3"/>
            <a:endCxn id="33" idx="0"/>
          </p:cNvCxnSpPr>
          <p:nvPr/>
        </p:nvCxnSpPr>
        <p:spPr>
          <a:xfrm flipH="1" flipV="1">
            <a:off x="7369361" y="4700618"/>
            <a:ext cx="1052145" cy="540779"/>
          </a:xfrm>
          <a:prstGeom prst="bentConnector4">
            <a:avLst>
              <a:gd name="adj1" fmla="val -21727"/>
              <a:gd name="adj2" fmla="val 142272"/>
            </a:avLst>
          </a:prstGeom>
          <a:ln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53" name="Flowchart: Process 52">
            <a:extLst>
              <a:ext uri="{FF2B5EF4-FFF2-40B4-BE49-F238E27FC236}">
                <a16:creationId xmlns:a16="http://schemas.microsoft.com/office/drawing/2014/main" id="{32591A34-E6D6-458E-AC9D-9254FE1E7646}"/>
              </a:ext>
            </a:extLst>
          </p:cNvPr>
          <p:cNvSpPr/>
          <p:nvPr/>
        </p:nvSpPr>
        <p:spPr>
          <a:xfrm>
            <a:off x="9880801" y="588143"/>
            <a:ext cx="1398627" cy="841514"/>
          </a:xfrm>
          <a:prstGeom prst="flowChartProcess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Open Water Valves</a:t>
            </a:r>
          </a:p>
        </p:txBody>
      </p:sp>
      <p:sp>
        <p:nvSpPr>
          <p:cNvPr id="55" name="TextBox 54">
            <a:extLst>
              <a:ext uri="{FF2B5EF4-FFF2-40B4-BE49-F238E27FC236}">
                <a16:creationId xmlns:a16="http://schemas.microsoft.com/office/drawing/2014/main" id="{1E09447F-AE50-4DD3-A2DD-82C783CF1164}"/>
              </a:ext>
            </a:extLst>
          </p:cNvPr>
          <p:cNvSpPr txBox="1"/>
          <p:nvPr/>
        </p:nvSpPr>
        <p:spPr>
          <a:xfrm>
            <a:off x="8382090" y="1008900"/>
            <a:ext cx="234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sp>
        <p:nvSpPr>
          <p:cNvPr id="56" name="TextBox 55">
            <a:extLst>
              <a:ext uri="{FF2B5EF4-FFF2-40B4-BE49-F238E27FC236}">
                <a16:creationId xmlns:a16="http://schemas.microsoft.com/office/drawing/2014/main" id="{F37348CB-6D51-4EB5-8172-D493E9894676}"/>
              </a:ext>
            </a:extLst>
          </p:cNvPr>
          <p:cNvSpPr txBox="1"/>
          <p:nvPr/>
        </p:nvSpPr>
        <p:spPr>
          <a:xfrm>
            <a:off x="7365025" y="5683009"/>
            <a:ext cx="234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Y</a:t>
            </a:r>
          </a:p>
        </p:txBody>
      </p:sp>
      <p:sp>
        <p:nvSpPr>
          <p:cNvPr id="58" name="TextBox 57">
            <a:extLst>
              <a:ext uri="{FF2B5EF4-FFF2-40B4-BE49-F238E27FC236}">
                <a16:creationId xmlns:a16="http://schemas.microsoft.com/office/drawing/2014/main" id="{EE6A4C36-4E3A-4F37-BA41-16A7163FB1E7}"/>
              </a:ext>
            </a:extLst>
          </p:cNvPr>
          <p:cNvSpPr txBox="1"/>
          <p:nvPr/>
        </p:nvSpPr>
        <p:spPr>
          <a:xfrm>
            <a:off x="8361163" y="4965389"/>
            <a:ext cx="234209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/>
              <a:t>N</a:t>
            </a:r>
          </a:p>
        </p:txBody>
      </p:sp>
      <p:cxnSp>
        <p:nvCxnSpPr>
          <p:cNvPr id="42" name="Connector: Elbow 41">
            <a:extLst>
              <a:ext uri="{FF2B5EF4-FFF2-40B4-BE49-F238E27FC236}">
                <a16:creationId xmlns:a16="http://schemas.microsoft.com/office/drawing/2014/main" id="{0910744F-70FF-4BCF-8020-D95B590C486C}"/>
              </a:ext>
            </a:extLst>
          </p:cNvPr>
          <p:cNvCxnSpPr>
            <a:cxnSpLocks/>
            <a:stCxn id="33" idx="2"/>
            <a:endCxn id="53" idx="1"/>
          </p:cNvCxnSpPr>
          <p:nvPr/>
        </p:nvCxnSpPr>
        <p:spPr>
          <a:xfrm rot="5400000" flipH="1" flipV="1">
            <a:off x="6238443" y="2139818"/>
            <a:ext cx="4773276" cy="2511440"/>
          </a:xfrm>
          <a:prstGeom prst="bentConnector4">
            <a:avLst>
              <a:gd name="adj1" fmla="val -4789"/>
              <a:gd name="adj2" fmla="val 70947"/>
            </a:avLst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62" name="Flowchart: Decision 61">
            <a:extLst>
              <a:ext uri="{FF2B5EF4-FFF2-40B4-BE49-F238E27FC236}">
                <a16:creationId xmlns:a16="http://schemas.microsoft.com/office/drawing/2014/main" id="{6150DD41-CDAA-468C-A505-A7EECEE70F75}"/>
              </a:ext>
            </a:extLst>
          </p:cNvPr>
          <p:cNvSpPr/>
          <p:nvPr/>
        </p:nvSpPr>
        <p:spPr>
          <a:xfrm>
            <a:off x="9528192" y="1780908"/>
            <a:ext cx="2104290" cy="1081558"/>
          </a:xfrm>
          <a:prstGeom prst="flowChartDecision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1600" dirty="0"/>
              <a:t>Tank Full?</a:t>
            </a:r>
          </a:p>
        </p:txBody>
      </p:sp>
      <p:cxnSp>
        <p:nvCxnSpPr>
          <p:cNvPr id="48" name="Straight Arrow Connector 47">
            <a:extLst>
              <a:ext uri="{FF2B5EF4-FFF2-40B4-BE49-F238E27FC236}">
                <a16:creationId xmlns:a16="http://schemas.microsoft.com/office/drawing/2014/main" id="{0F8AAF7C-9A9C-48D9-9D3F-B15336CFECAA}"/>
              </a:ext>
            </a:extLst>
          </p:cNvPr>
          <p:cNvCxnSpPr>
            <a:stCxn id="53" idx="2"/>
            <a:endCxn id="62" idx="0"/>
          </p:cNvCxnSpPr>
          <p:nvPr/>
        </p:nvCxnSpPr>
        <p:spPr>
          <a:xfrm>
            <a:off x="10580115" y="1429657"/>
            <a:ext cx="222" cy="351251"/>
          </a:xfrm>
          <a:prstGeom prst="straightConnector1">
            <a:avLst/>
          </a:prstGeom>
          <a:ln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>
            <a:extLst>
              <a:ext uri="{FF2B5EF4-FFF2-40B4-BE49-F238E27FC236}">
                <a16:creationId xmlns:a16="http://schemas.microsoft.com/office/drawing/2014/main" id="{C45CF2CC-6262-40DC-93A0-BB117632BBA4}"/>
              </a:ext>
            </a:extLst>
          </p:cNvPr>
          <p:cNvCxnSpPr>
            <a:stCxn id="62" idx="2"/>
          </p:cNvCxnSpPr>
          <p:nvPr/>
        </p:nvCxnSpPr>
        <p:spPr>
          <a:xfrm flipH="1">
            <a:off x="10580115" y="2862466"/>
            <a:ext cx="222" cy="1004454"/>
          </a:xfrm>
          <a:prstGeom prst="straightConnector1">
            <a:avLst/>
          </a:prstGeom>
          <a:ln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809645647"/>
      </p:ext>
    </p:extLst>
  </p:cSld>
  <p:clrMapOvr>
    <a:masterClrMapping/>
  </p:clrMapOvr>
</p:sld>
</file>

<file path=ppt/theme/theme1.xml><?xml version="1.0" encoding="utf-8"?>
<a:theme xmlns:a="http://schemas.openxmlformats.org/drawingml/2006/main" name="My Print Siz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My Print Size Theme" id="{C9436D8B-04D1-4F23-88C8-A710EF9704B6}" vid="{3FF6085F-0E25-4FC6-87BC-8802E91FF48D}"/>
    </a:ext>
  </a:extLst>
</a:theme>
</file>

<file path=ppt/theme/theme2.xml><?xml version="1.0" encoding="utf-8"?>
<a:theme xmlns:a="http://schemas.openxmlformats.org/drawingml/2006/main" name="Shift">
  <a:themeElements>
    <a:clrScheme name="Shift">
      <a:dk1>
        <a:srgbClr val="FFFFFF"/>
      </a:dk1>
      <a:lt1>
        <a:srgbClr val="000000"/>
      </a:lt1>
      <a:dk2>
        <a:srgbClr val="000000"/>
      </a:dk2>
      <a:lt2>
        <a:srgbClr val="D9D9D9"/>
      </a:lt2>
      <a:accent1>
        <a:srgbClr val="CC0000"/>
      </a:accent1>
      <a:accent2>
        <a:srgbClr val="D9563F"/>
      </a:accent2>
      <a:accent3>
        <a:srgbClr val="3D85C6"/>
      </a:accent3>
      <a:accent4>
        <a:srgbClr val="CC0000"/>
      </a:accent4>
      <a:accent5>
        <a:srgbClr val="3D85C6"/>
      </a:accent5>
      <a:accent6>
        <a:srgbClr val="CC4125"/>
      </a:accent6>
      <a:hlink>
        <a:srgbClr val="3D85C6"/>
      </a:hlink>
      <a:folHlink>
        <a:srgbClr val="3D4594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My Print Size Theme</Template>
  <TotalTime>112</TotalTime>
  <Words>446</Words>
  <Application>Microsoft Office PowerPoint</Application>
  <PresentationFormat>Widescreen</PresentationFormat>
  <Paragraphs>70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Calibri</vt:lpstr>
      <vt:lpstr>Calibri Light</vt:lpstr>
      <vt:lpstr>Nunito</vt:lpstr>
      <vt:lpstr>My Print Size Theme</vt:lpstr>
      <vt:lpstr>Shift</vt:lpstr>
      <vt:lpstr>Automatic Washing Machine Control Assignment</vt:lpstr>
      <vt:lpstr>Washing Machine Process Control</vt:lpstr>
      <vt:lpstr>Program Flow Chart Symbols / Layout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Washing Machine Process Control</dc:title>
  <dc:creator>Marvin Nelson</dc:creator>
  <cp:lastModifiedBy>Marvin Nelson</cp:lastModifiedBy>
  <cp:revision>21</cp:revision>
  <cp:lastPrinted>2022-03-01T17:37:29Z</cp:lastPrinted>
  <dcterms:created xsi:type="dcterms:W3CDTF">2022-02-24T19:39:54Z</dcterms:created>
  <dcterms:modified xsi:type="dcterms:W3CDTF">2022-06-09T15:34:30Z</dcterms:modified>
</cp:coreProperties>
</file>