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B267-6B83-40D5-8C27-0F9EF9BE9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1A7B5-9607-4801-9C64-0BC0CDA6C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1A9F0-3053-4A1A-B29F-196840CF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C8D6F-2A73-42B5-9298-381075D1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3C420-8299-4A23-B3B4-3DD09B8F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3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8EB8-71B0-48AB-B4BA-6B912516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D5AC8-F3E9-4006-9F0F-830D4CDA0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0349F-A661-439E-8935-A134F895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36DA-1892-4721-970F-DEFCE550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3F43B-8FB2-4E78-B8D0-675D5C6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8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D2ABA-D95A-45DC-94BF-A6C1278BE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80969-3CCA-4C6A-832B-1E2998742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E9A6-7523-4CA3-A379-03D5DED5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032F7-4B6B-4229-8D40-8EE12F15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F04-B942-4FBB-BC18-A6CFF2E1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3DA9B-752E-4405-9E16-01205734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543-CF70-438E-8402-966018BF4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314C-DFE6-434F-842F-3F44BD87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AAB43-CF72-432D-A3AF-5B56048B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42251-1977-400B-AD64-BFF3D91C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0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0327-A83F-4AF5-955B-C1E58C03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ACBC7-A604-4E03-8D2F-52831601F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7E31F-4E03-4B90-8D94-178651C3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2616B-2B14-4E5D-9AD9-16B0472F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EB27A-F602-44B3-9827-69555A4C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215F-7B36-4B4E-ACF6-8ED1CB39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9C341-A431-4C58-BFF3-2F08BC258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CDEE1-15B2-4469-BA3A-BB7CA3C70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D6598-0309-41CB-A44B-73C7A2DC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1D728-9176-44B0-8E25-D651AC4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8F58C-25B1-41BA-8DF8-8CF26EFB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6DF9-B665-433B-AB05-D692A88D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CEBE7-D37E-4420-9242-6D40E686F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1CF63-992D-4209-BCF9-9575C918C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283DD-0DDE-425D-97C8-F3977615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3F2FD-47F5-416F-87D9-8C707C3A8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B22DA-7CA1-4CC8-B16F-55919C29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EA71D-CE24-47C0-AA1A-A5A6DC63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B6247-20EB-44BA-961E-340B49DF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8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A4F7E-B214-4CE6-BE02-F6671B6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6C2AD-1A5E-4528-95A2-B90E722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9C73D-A540-42C9-A879-8037B6C2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AC2F0-15DE-4E73-BDFB-615A74C2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F2AAD-1CC5-4A7F-ABA7-62FA6A19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97EDD-6933-4D9E-BE8A-D30D1D9D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CB68F-F4A4-4225-BD1B-8310C2E1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C3C2-48AF-4EE3-B0A9-209B7FBE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0F3D-FC3C-43F8-8392-D4A05CC7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30FCD-F2C8-4232-814F-7BCF21C20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79C59-2B56-463E-8791-958E6BCE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601B3-D42E-4E46-94D6-BFFB502A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52C53-864E-47DF-ACAF-4C02CD0D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7228-7CC5-4C46-8533-5248BE50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064FC-348C-4C3F-BD19-9A7367BA2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A081D-0D58-4118-A49A-37506AA76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E045D-44AC-4229-BA6C-3A5BADFE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FBD9D-7E6E-4857-8915-ED301A07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54126-FC31-4E57-A056-ADFB3FEC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AE933-8F4A-47B9-9956-F844C5A1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2882D-992B-46F5-B754-D51D899C0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8558B-C4D3-4673-BE43-8CEF126DA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0A953-E1D2-42EC-B7DB-E9C8E4B30E7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9B326-D354-4A78-8363-F5A6FD1BD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79C94-09F6-4DE0-8848-D311FA784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3B09-21A9-4913-AE05-19B551D8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3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0638-6ED5-0BEF-6717-6DF3C7E43A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Alarm System Team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22159-AF29-A1FE-40BB-600AAE4A8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3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0EE6-D3BD-9298-7537-AD8F051B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 Wire and Program an Alarm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4EEF-050C-5B52-7FC4-A1C8B1CB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1"/>
            <a:ext cx="10515600" cy="49533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Working in teams…   </a:t>
            </a:r>
          </a:p>
          <a:p>
            <a:r>
              <a:rPr lang="en-US" dirty="0"/>
              <a:t>Mount terminal blocks at each end of a panel board / conduit run.</a:t>
            </a:r>
          </a:p>
          <a:p>
            <a:r>
              <a:rPr lang="en-US" dirty="0"/>
              <a:t>Wire a (remote) Sonic Sensor on a Breadboard and connect it to a terminal block.</a:t>
            </a:r>
          </a:p>
          <a:p>
            <a:r>
              <a:rPr lang="en-US" dirty="0"/>
              <a:t>Run THHN signal wire from the sensor terminal block through conduit to a second terminal block at the controller end. Use the conduit as a common ground at each end (no ground wire needed to run through conduit).</a:t>
            </a:r>
          </a:p>
          <a:p>
            <a:r>
              <a:rPr lang="en-US" dirty="0"/>
              <a:t>Connect the sensor wiring to an Arduino microcontroller through the  2</a:t>
            </a:r>
            <a:r>
              <a:rPr lang="en-US" baseline="30000" dirty="0"/>
              <a:t>nd</a:t>
            </a:r>
            <a:r>
              <a:rPr lang="en-US" dirty="0"/>
              <a:t> terminal block.</a:t>
            </a:r>
          </a:p>
          <a:p>
            <a:r>
              <a:rPr lang="en-US" dirty="0"/>
              <a:t>Wire an LED and piezo speaker for an alarm on the controller breadboard.</a:t>
            </a:r>
          </a:p>
          <a:p>
            <a:r>
              <a:rPr lang="en-US" dirty="0"/>
              <a:t>Program the system to sound the alarm and light the LED when motion is detected within 3 feet of the sensor.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4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6A4B2-1F8D-46E3-8E16-C4093DF88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16" r="19014" b="17270"/>
          <a:stretch/>
        </p:blipFill>
        <p:spPr>
          <a:xfrm>
            <a:off x="6383464" y="401664"/>
            <a:ext cx="5425118" cy="5681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02342-32B9-4C24-A224-A166D0118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2" r="23575"/>
          <a:stretch/>
        </p:blipFill>
        <p:spPr>
          <a:xfrm>
            <a:off x="301952" y="476308"/>
            <a:ext cx="4978830" cy="5538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4811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139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Alarm System Team Project</vt:lpstr>
      <vt:lpstr>Objective: Wire and Program an Alarm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Marvin Nelson</dc:creator>
  <cp:lastModifiedBy>Marvin Nelson</cp:lastModifiedBy>
  <cp:revision>3</cp:revision>
  <dcterms:created xsi:type="dcterms:W3CDTF">2022-02-25T19:40:37Z</dcterms:created>
  <dcterms:modified xsi:type="dcterms:W3CDTF">2022-06-09T18:10:00Z</dcterms:modified>
</cp:coreProperties>
</file>