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317" r:id="rId2"/>
    <p:sldId id="281" r:id="rId3"/>
    <p:sldId id="315" r:id="rId4"/>
    <p:sldId id="283" r:id="rId5"/>
    <p:sldId id="284" r:id="rId6"/>
    <p:sldId id="285" r:id="rId7"/>
    <p:sldId id="287" r:id="rId8"/>
    <p:sldId id="289" r:id="rId9"/>
    <p:sldId id="290" r:id="rId10"/>
    <p:sldId id="291" r:id="rId11"/>
    <p:sldId id="319" r:id="rId12"/>
    <p:sldId id="297" r:id="rId13"/>
    <p:sldId id="296" r:id="rId14"/>
    <p:sldId id="298" r:id="rId15"/>
    <p:sldId id="318" r:id="rId16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087"/>
    <a:srgbClr val="CB333B"/>
    <a:srgbClr val="A5A5A5"/>
    <a:srgbClr val="69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3" autoAdjust="0"/>
    <p:restoredTop sz="94660"/>
  </p:normalViewPr>
  <p:slideViewPr>
    <p:cSldViewPr snapToGrid="0">
      <p:cViewPr varScale="1">
        <p:scale>
          <a:sx n="87" d="100"/>
          <a:sy n="87" d="100"/>
        </p:scale>
        <p:origin x="3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5:18:58.246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269 275 10104 0 0,'0'0'230'0'0,"0"0"30"0"0,0 0 19 0 0,0 0 118 0 0,0 0 467 0 0,0 0 206 0 0,0 0 39 0 0,0 0-12 0 0,0 0-89 0 0,0 0-43 0 0,0 0-5 0 0,0 0-53 0 0,0 0-224 0 0,0 0-98 0 0,0 0-17 0 0,0 0-33 0 0,0 0-114 0 0,0 0-49 0 0,0 3-11 0 0,1 2-233 0 0,-1 0 0 0 0,1 0-1 0 0,0 0 1 0 0,1 0 0 0 0,0 2-128 0 0,0-2 99 0 0,-1 1 1 0 0,1 0-1 0 0,-1 0 1 0 0,-1-1-1 0 0,1 5-99 0 0,4 105 784 0 0,2-16-297 0 0,-7-98-482 0 0,-1 12 78 0 0,2 1 0 0 0,-1-1 0 0 0,2 1 0 0 0,2 11-83 0 0,-1-11 90 0 0,0 0 0 0 0,-1 0 0 0 0,-1 9-90 0 0,3 18 126 0 0,9 62-114 0 0,-11-88-86 0 0,-1-11 14 0 0,0-1 0 0 0,-1 1 0 0 0,0-1 1 0 0,0 1-1 0 0,0-1 0 0 0,0 1 0 0 0,0-1 1 0 0,0 1-1 0 0,-1-1 0 0 0,0 1 0 0 0,-1 2 60 0 0,2-4-220 0 0,-3 1-67 0 0,3-3 250 0 0,-1 0 0 0 0,1 0 0 0 0,0 0-1 0 0,0 0 1 0 0,-1 0 0 0 0,1 0 0 0 0,0 0 0 0 0,0 1-1 0 0,0-1 1 0 0,-1 0 0 0 0,1 0 0 0 0,0 0 0 0 0,0 0-1 0 0,0 0 1 0 0,0 1 0 0 0,0-1 0 0 0,-1 0-1 0 0,1 0 1 0 0,0 0 0 0 0,0 1 0 0 0,0-1 0 0 0,0 0-1 0 0,0 0 1 0 0,0 0 0 0 0,0 1 0 0 0,0-1 0 0 0,0 0-1 0 0,0 0 1 0 0,0 1 0 0 0,0-1 0 0 0,0 0-1 0 0,0 0 1 0 0,0 0 0 0 0,0 1 0 0 0,0-1 0 0 0,0 0 37 0 0,0 11-638 0 0,0-8-130 0 0,0-3-538 0 0,0 0-241 0 0,-6-10-5037 0 0,5 8 1158 0 0</inkml:trace>
  <inkml:trace contextRef="#ctx0" brushRef="#br0" timeOffset="346.07">22 689 13792 0 0,'0'0'314'0'0,"0"0"46"0"0,-1 0 22 0 0,-5 0-248 0 0,-9 0 6747 0 0,27-1-6639 0 0,-1-1 0 0 0,0 0 0 0 0,0 0-1 0 0,0-1 1 0 0,0 0-242 0 0,3-2 276 0 0,1 2 0 0 0,0 0-1 0 0,2 0-275 0 0,94-8 788 0 0,-37-2-205 0 0,-39 8-425 0 0,-1-1-1 0 0,2-3-157 0 0,21-3 6 0 0,59-7-2943 0 0,-103 16-2684 0 0,0-2-1716 0 0</inkml:trace>
  <inkml:trace contextRef="#ctx0" brushRef="#br0" timeOffset="5322.89">752 622 9648 0 0,'0'0'216'0'0,"0"0"32"0"0,0 0 12 0 0,0 0 100 0 0,0 0 357 0 0,0 0 156 0 0,0 0 30 0 0,0 0-36 0 0,0 0-183 0 0,0 0-79 0 0,0 0-18 0 0,0 0-45 0 0,0 0-173 0 0,0 0-75 0 0,1-1-20 0 0,8-6 28 0 0,-8 6-265 0 0,1-1 0 0 0,-1 1 0 0 0,1 0 0 0 0,-1-1 0 0 0,0 1 0 0 0,0 0 0 0 0,1-1 0 0 0,-1 0 0 0 0,0 1 0 0 0,0-2-37 0 0,0 1 192 0 0,-1 2-10 0 0,2-2-100 0 0,-1 1 0 0 0,1 0 1 0 0,0-1-1 0 0,0 1 0 0 0,0 0 1 0 0,0 0-1 0 0,0 0 0 0 0,1 0-82 0 0,0-2 104 0 0,2-1-58 0 0,0-1 28 0 0,1 0 0 0 0,0 1 0 0 0,0 0 0 0 0,0 0 0 0 0,2-1-74 0 0,0 0 64 0 0,-1 0 0 0 0,1 0 0 0 0,-1-1 0 0 0,3-4-64 0 0,-8 8 72 0 0,1 0-12 0 0,27-13-48 0 0,55-33 52 0 0,-68 42-64 0 0,-4 1 0 0 0,14-16 0 0 0,-24 19 0 0 0,-1 0 0 0 0,1 0 0 0 0,0 0 0 0 0,0 1 0 0 0,0-1 0 0 0,0 1 0 0 0,2-1 0 0 0,5-2 0 0 0,8-6 0 0 0,-3-2 0 0 0,3 2 0 0 0,-7 7 0 0 0,-7 2 0 0 0,1 0 0 0 0,-1-1 0 0 0,0 1 0 0 0,1-1 0 0 0,-1 0 0 0 0,0 0 0 0 0,4-2 0 0 0,-4 0 0 0 0,0 0 0 0 0,13 0 0 0 0,-13 4 0 0 0,-1-1 0 0 0,21-11 0 0 0,2 4 0 0 0,-18 5 14 0 0,0-1-1 0 0,0 1 0 0 0,-1-1 1 0 0,8-5-14 0 0,-12 6 7 0 0,18-7 8 0 0,-12 4 85 0 0,-8 5-95 0 0,0 0 0 0 0,0-1 1 0 0,1 1-1 0 0,-1 0 0 0 0,0 0 0 0 0,1 0 0 0 0,-1 0 0 0 0,1 0 0 0 0,-1 0 0 0 0,2 0-5 0 0,-1 0 57 0 0,3-1 23 0 0,-3 0-81 0 0,14 1 294 0 0,-13 1-210 0 0,-3 0 10 0 0,0 0-1 0 0,0 0-16 0 0,0 0-4 0 0,0 0 0 0 0,0 0 2 0 0,0 0 4 0 0,0 0 0 0 0,0 0-12 0 0,0 0-2 0 0,0 0 0 0 0,0 0 0 0 0,0 0 0 0 0,0 0 6 0 0,0 0 20 0 0,0 0 4 0 0,0 0-12 0 0,0 0 1 0 0,0 0 10 0 0,0 0-2 0 0,0 0-22 0 0,-2 3-1 0 0,2-3-49 0 0,-1 0 0 0 0,1 1 0 0 0,-1-1 0 0 0,1 0 0 0 0,0 1 0 0 0,0-1 0 0 0,-1 1 0 0 0,1-1 0 0 0,0 1 0 0 0,0-1 0 0 0,-1 1 0 0 0,1-1 0 0 0,0 1 0 0 0,0-1 0 0 0,0 1 0 0 0,0-1 0 0 0,0 1 0 0 0,0-1 0 0 0,0 1 0 0 0,0-1 0 0 0,0 1 0 0 0,0-1-19 0 0,16 28 248 0 0,-15-26-184 0 0,-1 1 8 0 0,-2 11 45 0 0,2-13-113 0 0,0-1 0 0 0,0 1 0 0 0,0-1 0 0 0,-1 1 1 0 0,1-1-1 0 0,0 1 0 0 0,0-1 0 0 0,0 1 0 0 0,-1-1 1 0 0,1 0-1 0 0,0 1 0 0 0,-1-1 0 0 0,1 1 0 0 0,0-1 1 0 0,-1 1-1 0 0,1-1 0 0 0,0 0 0 0 0,-1 1 0 0 0,1-1 1 0 0,-1 0-1 0 0,1 0 0 0 0,0 1 0 0 0,-1-1 0 0 0,1 0 1 0 0,-1 0-1 0 0,1 1 0 0 0,-1-1 0 0 0,1 0-4 0 0,0 2 67 0 0,0 5-42 0 0,-1-5-18 0 0,2 0-1 0 0,-1 0 1 0 0,0 0-1 0 0,0 0 1 0 0,1 0-1 0 0,-1 0 1 0 0,1 0-1 0 0,-1 0 1 0 0,1-1-1 0 0,1 3-6 0 0,-1-2 5 0 0,-1 1 0 0 0,1-1-1 0 0,0 1 1 0 0,0-1 0 0 0,-1 0 0 0 0,0 1-1 0 0,1-1 1 0 0,-1 1 0 0 0,0 0 0 0 0,0-1-1 0 0,0 1 1 0 0,-1-1 0 0 0,1 1 0 0 0,-1-1-1 0 0,0 3-4 0 0,0 23 74 0 0,1-25-10 0 0,-1 9 14 0 0,-1-8-55 0 0,1-3-19 0 0,1 0 0 0 0,-1 0 0 0 0,1 0 0 0 0,-1 0 0 0 0,1 0 0 0 0,0 1 0 0 0,-1-1 0 0 0,1 0 0 0 0,0 0 0 0 0,0 0 0 0 0,0 0 0 0 0,0 0 0 0 0,0 0 0 0 0,0 0 0 0 0,0 1 1 0 0,0-1-1 0 0,0 0 0 0 0,0 0 0 0 0,1 0 0 0 0,-1 0 0 0 0,0 0 0 0 0,1 0 0 0 0,-1 0 0 0 0,1 0 0 0 0,-1 0 0 0 0,1 0 0 0 0,-1 0 0 0 0,1 0 0 0 0,0 0-4 0 0,0 1 80 0 0,-1-2-1 0 0,0 0-7 0 0,0 0-7 0 0,1-1-22 0 0,2-3-52 0 0,1-1 0 0 0,-1 1 0 0 0,1 0 0 0 0,0 0 1 0 0,1 0 8 0 0,-3 2-6 0 0,0 0 0 0 0,0 0 0 0 0,-1 0 0 0 0,1 0 0 0 0,0 0 1 0 0,-1 0-1 0 0,1-1 0 0 0,-1 1 0 0 0,0-1 0 0 0,1 0 6 0 0,2-8-12 0 0,1-1-1 0 0,1 1 0 0 0,0 1 1 0 0,0-1-1 0 0,1 1 0 0 0,1-1 13 0 0,-5 7-4 0 0,-1 1 0 0 0,1 0 0 0 0,-1-1 0 0 0,0 1 0 0 0,0-1 0 0 0,0 0 0 0 0,0-1 4 0 0,7-14-25 0 0,-8 17 23 0 0,0 0 0 0 0,0 1 0 0 0,0-1 0 0 0,0 0 0 0 0,-1 0 0 0 0,1 0 0 0 0,0 0 0 0 0,-1 0-1 0 0,1 0 1 0 0,-1 0 0 0 0,0 0 0 0 0,1-2 2 0 0,-1 4-2 0 0,0-1 0 0 0,0 0 0 0 0,0 1 0 0 0,0-1 0 0 0,0 0 0 0 0,0 1 0 0 0,0-1 0 0 0,1 0 0 0 0,-1 1 0 0 0,0-1 0 0 0,0 1-1 0 0,1-1 1 0 0,-1 0 0 0 0,0 1 0 0 0,1-1 0 0 0,-1 1 0 0 0,1-1 0 0 0,-1 1 0 0 0,1-1 2 0 0,5-6-10 0 0,-5 6 7 0 0,0 0 1 0 0,0 0-1 0 0,0 0 1 0 0,0 0-1 0 0,0 0 1 0 0,0 0-1 0 0,0-1 1 0 0,-1 1-1 0 0,1 0 1 0 0,0 0-1 0 0,-1 0 1 0 0,1-1-1 0 0,-1 1 0 0 0,0 0 1 0 0,1-1-1 0 0,-1 1 1 0 0,0 0-1 0 0,0-1 1 0 0,0 1-1 0 0,1-1 1 0 0,-2 1-1 0 0,1 0 1 0 0,0-1-1 0 0,0 1 3 0 0,0-1-2 0 0,-1 1 0 0 0,1-1 0 0 0,0 1-1 0 0,0-1 1 0 0,0 1 0 0 0,0-1 0 0 0,1 1 0 0 0,-1 0-1 0 0,0-1 1 0 0,0 1 0 0 0,1-1 0 0 0,-1 1 0 0 0,1 0-1 0 0,-1-1 1 0 0,1 1 0 0 0,0 0 0 0 0,0 0 0 0 0,-1 0-1 0 0,1-1 1 0 0,0 1 0 0 0,0 0 0 0 0,0 0 0 0 0,0 0-1 0 0,0 0 1 0 0,0 0 0 0 0,1 1 0 0 0,-1-1-1 0 0,0 0 1 0 0,0 0 0 0 0,1 1 0 0 0,0-1 2 0 0,0 0-3 0 0,0 0 1 0 0,-1-1-1 0 0,1 1 1 0 0,0 0-1 0 0,0-1 1 0 0,-1 1-1 0 0,1-1 1 0 0,-1 1-1 0 0,0-1 1 0 0,1 0-1 0 0,-1 0 3 0 0,2-6-27 0 0,-2 7 25 0 0,-1 0 0 0 0,1 0 0 0 0,-1 0 0 0 0,1 0 0 0 0,-1-1 0 0 0,1 2 0 0 0,-1-1 0 0 0,1 0 0 0 0,0 0 0 0 0,0 0 0 0 0,-1 0-1 0 0,1 0 1 0 0,0 0 0 0 0,0 1 0 0 0,0-1 0 0 0,0 0 2 0 0,12-7-6 0 0,-8 5-21 0 0,0-1 0 0 0,-1 1 0 0 0,1 0 0 0 0,-1-1 0 0 0,3-3 27 0 0,0 0 3 0 0,-5 5-10 0 0,1-1 1 0 0,0 0-1 0 0,-1 0 0 0 0,0 1 0 0 0,1-1 1 0 0,-1-1-1 0 0,0 1 0 0 0,-1 0 1 0 0,1 0-1 0 0,0-1 0 0 0,-1 1 1 0 0,0-1-1 0 0,0 1 0 0 0,0-1 1 0 0,0 0 6 0 0,-1 3-5 0 0,0 0 0 0 0,0 0 1 0 0,0 1-1 0 0,0-1 0 0 0,0 0 1 0 0,1 0-1 0 0,-1 0 1 0 0,0 1-1 0 0,0-1 0 0 0,1 0 1 0 0,-1 0-1 0 0,0 1 0 0 0,1-1 1 0 0,-1 0-1 0 0,1 1 0 0 0,-1-1 5 0 0,2-1-9 0 0,-2 2 8 0 0,0 0 0 0 0,0 0 0 0 0,0 0 1 0 0,0-1-1 0 0,0 1 0 0 0,0 0 0 0 0,0 0 1 0 0,0 0-1 0 0,0 0 0 0 0,0 0 1 0 0,0 0-1 0 0,0 0 0 0 0,1 0 0 0 0,-1 0 1 0 0,0 0-1 0 0,0 0 0 0 0,0 0 0 0 0,0 0 1 0 0,0-1-1 0 0,0 1 0 0 0,0 0 0 0 0,0 0 1 0 0,0 0-1 0 0,0 0 0 0 0,0 0 0 0 0,0 0 1 0 0,0 0-1 0 0,0 0 0 0 0,0 0 1 0 0,0 0-1 0 0,0 0 0 0 0,0-1 0 0 0,0 1 1 0 0,0 0-1 0 0,-1 0 0 0 0,1 0 0 0 0,0 0 1 0 0,0 0-1 0 0,0 0 0 0 0,0 0 0 0 0,0 0 1 0 0,0 0-1 0 0,0 0 0 0 0,0 0 0 0 0,0 0 1 0 0,0 0-1 0 0,0 0 0 0 0,0-1 1 0 0,0 1-1 0 0,0 0 0 0 0,0 0 0 0 0,-1 0 1 0 0,1 0-1 0 0,0 0 0 0 0,0 0 0 0 0,0 0 1 0 0,0 0-1 0 0,0 0 1 0 0,0 0 0 0 0,0 0 0 0 0,0 0-1 0 0,-1 0 1 0 0,1 0 0 0 0,0 0-1 0 0,0 0 1 0 0,0 0 0 0 0,-1 0-1 0 0,1 0 1 0 0,0 0 0 0 0,0 0-1 0 0,0-1 1 0 0,-1 1 0 0 0,1 0-1 0 0,0 0 1 0 0,0 0 0 0 0,0 0-1 0 0,0 0 1 0 0,-1-1 0 0 0,1 1-1 0 0,0 0 1 0 0,0 0 0 0 0,0 0-1 0 0,0-1 1 0 0,0 1 0 0 0,0 0 0 0 0,0 0-1 0 0,0 0 1 0 0,0-1 0 0 0,-1 1-1 0 0,1 0 1 0 0,0 0 0 0 0,0 0-1 0 0,0-1 1 0 0,4-2 9 0 0,0 0 0 0 0,0 0-1 0 0,1 0 1 0 0,-1 0-1 0 0,1 0 1 0 0,0 1-9 0 0,-5 2-1 0 0,11-5-70 0 0,-6 3-11 0 0,10-3 64 0 0,0 0 8 0 0,-13 5-12 0 0,-3 0 1 0 0,-10 1 22 0 0,-3 7 58 0 0,30 11 86 0 0,-15-17-142 0 0,0 1-1 0 0,0-1 0 0 0,1 1 1 0 0,-1-1-1 0 0,1 0 1 0 0,0 1-1 0 0,-1-1 0 0 0,1 0 1 0 0,0 0-1 0 0,0 0 0 0 0,2 0-2 0 0,-4-1 2 0 0,1-1-1 0 0,-1 0 0 0 0,0 0 0 0 0,0 1 0 0 0,1-1 0 0 0,-1 0 0 0 0,0 0 1 0 0,1 1-1 0 0,-1-1 0 0 0,0 1 0 0 0,0-1 0 0 0,1 0 0 0 0,-1 1 0 0 0,0-1 0 0 0,0 0 1 0 0,0 1-1 0 0,0-1 0 0 0,0 1 0 0 0,1-1 0 0 0,-1 0 0 0 0,0 1 0 0 0,0-1 1 0 0,0 1-1 0 0,0-1 0 0 0,0 1 0 0 0,0-1 0 0 0,-1 0 0 0 0,1 1 0 0 0,0-1 1 0 0,0 1-1 0 0,0-1 0 0 0,0 0 0 0 0,0 1 0 0 0,0-1 0 0 0,-1 1 0 0 0,1-1 0 0 0,0 0 1 0 0,0 1-2 0 0,-5 9 22 0 0,3-1 41 0 0,2-4-55 0 0,-16 36 205 0 0,15-35-149 0 0,0 1-48 0 0,0 0 0 0 0,0 0 0 0 0,0 0 0 0 0,-2 4-16 0 0,-6 24 0 0 0,9-34 0 0 0,0-1 1 0 0,0 1 0 0 0,0 0 0 0 0,0-1-1 0 0,-1 1 1 0 0,1-1 0 0 0,0 1-1 0 0,0-1 1 0 0,0 1 0 0 0,-1-1 0 0 0,1 1-1 0 0,0-1 1 0 0,-1 1 0 0 0,1-1-1 0 0,0 1 1 0 0,-1-1 0 0 0,1 1-1 0 0,-3 2 8 0 0,0 0 87 0 0,4-2-81 0 0,-1 1 0 0 0,0 0 0 0 0,0 0 0 0 0,1 0 0 0 0,-1 0 0 0 0,1 0-1 0 0,-1 0 1 0 0,1-1 0 0 0,0 1 0 0 0,0 0 0 0 0,0 0 0 0 0,0 0-14 0 0,3 5 6 0 0,-4-7-6 0 0,0 1 0 0 0,1-1 0 0 0,-1 1 0 0 0,0-1 0 0 0,0 1 0 0 0,0-1 0 0 0,0 1 0 0 0,1 0 0 0 0,-1-1 0 0 0,0 1 0 0 0,0-1 0 0 0,0 1 0 0 0,0-1 0 0 0,-1 1 0 0 0,1 0 0 0 0,0-1 0 0 0,0 1 0 0 0,0-1 0 0 0,0 1 0 0 0,0-1 0 0 0,-1 1 0 0 0,1 0 0 0 0,-3 3 0 0 0,0 5 0 0 0,9-2 0 0 0,-5-7 0 0 0,0 0 0 0 0,-1 1 0 0 0,1-1 0 0 0,0 0 0 0 0,-1 1 0 0 0,1-1 0 0 0,0 1 0 0 0,-1-1 0 0 0,1 1 0 0 0,-1-1 0 0 0,1 1 0 0 0,-1 0 0 0 0,1-1 0 0 0,-1 1 0 0 0,0 0 0 0 0,1-1 0 0 0,-1 1 0 0 0,0 0 0 0 0,1-1 0 0 0,-1 1 0 0 0,0 0 0 0 0,0 0 0 0 0,0 0 0 0 0,-3 12 14 0 0,2-13-8 0 0,1 1 1 0 0,0 0 0 0 0,-1 0 0 0 0,1 0 0 0 0,0 0 0 0 0,-1 0 0 0 0,1 0-1 0 0,0 0 1 0 0,0 1 0 0 0,0-1 0 0 0,0 0 0 0 0,0 0 0 0 0,0 0 0 0 0,0 0-1 0 0,0 0 1 0 0,1 0-7 0 0,-2 11 46 0 0,-14 15-39 0 0,7-14-7 0 0,-1 2 28 0 0,5-7 0 0 0,5-1 58 0 0,-1-7-86 0 0,0 1 1 0 0,0 0 0 0 0,0 0 0 0 0,0-1-1 0 0,0 1 1 0 0,1 0 0 0 0,-1 0 0 0 0,0-1-1 0 0,0 1 1 0 0,0 0 0 0 0,1-1 0 0 0,-1 1-1 0 0,0 0 1 0 0,1 0-1 0 0,9 5 0 0 0,-9-6 0 0 0,0 0-1 0 0,0 1 1 0 0,0-1-1 0 0,-1 0 1 0 0,1 0-1 0 0,0 1 1 0 0,-1-1 0 0 0,1 1-1 0 0,0-1 1 0 0,0 1-1 0 0,-1-1 1 0 0,1 1-1 0 0,-1-1 1 0 0,1 1-1 0 0,-1-1 1 0 0,1 1-1 0 0,-1 0 1 0 0,1-1-1 0 0,-1 1 1 0 0,1 0-1 0 0,-1 0 1 0 0,1 0 0 0 0,-5 9-43 0 0,11-7 32 0 0,-18 6 11 0 0,2-4 0 0 0,15-5-13 0 0,-2 0-40 0 0,5-3 29 0 0,-5 1-19 0 0,4-3 19 0 0,-6 4-40 0 0,0 1 55 0 0,1 0 1 0 0,-1-1-1 0 0,1 1 1 0 0,0 0-1 0 0,-1-1 0 0 0,1 0 1 0 0,-1 0-1 0 0,2 0 9 0 0,6-3-8 0 0,-6 4-1 0 0,-1-1 0 0 0,0 0 0 0 0,0 0 0 0 0,1-1 0 0 0,-1 1 0 0 0,1-2 9 0 0,1 0-27 0 0,0-1 0 0 0,0-1 1 0 0,-1 1-1 0 0,0-1 0 0 0,0 0 0 0 0,3-4 27 0 0,-2-7-137 0 0,-5 15 130 0 0,0 1 1 0 0,0-1-1 0 0,0 0 0 0 0,0 0 0 0 0,1 0 1 0 0,-1 0-1 0 0,0 1 0 0 0,0-1 0 0 0,1 0 1 0 0,-1 0-1 0 0,1 0 0 0 0,-1 1 0 0 0,1-1 1 0 0,-1 0-1 0 0,1 1 0 0 0,-1-1 0 0 0,1 0 1 0 0,-1 1-1 0 0,1-1 0 0 0,0 1 0 0 0,-1-1 1 0 0,2 0 6 0 0,1-1-15 0 0,4-4-110 0 0,-13 1 30 0 0,3 3 96 0 0,3 2-2 0 0,0 0 0 0 0,0 0-1 0 0,0 0 1 0 0,0 0 0 0 0,0 0 0 0 0,0 0-1 0 0,1 0 1 0 0,-1 0 0 0 0,0 0-1 0 0,0 0 1 0 0,0 0 0 0 0,0 0 0 0 0,0 0-1 0 0,0 0 1 0 0,0-1 0 0 0,0 1-1 0 0,0 0 1 0 0,0 0 0 0 0,0 0 0 0 0,0 0-1 0 0,1 0 1 0 0,-1 0 0 0 0,0 0-1 0 0,0 0 1 0 0,0 0 0 0 0,0 0 0 0 0,0 0-1 0 0,0-1 1 0 0,0 1 0 0 0,0 0-1 0 0,0 0 1 0 0,0 0 0 0 0,0 0 0 0 0,0 0-1 0 0,0 0 1 0 0,0 0 0 0 0,0 0-1 0 0,0 0 1 0 0,0-1 0 0 0,0 1 0 0 0,0 0-1 0 0,0 0 1 0 0,0 0 0 0 0,0 0-1 0 0,0 0 1 0 0,0 0 0 0 0,0 0 0 0 0,0 0-1 0 0,-1 0 1 0 0,1 0 0 0 0,0 0-1 0 0,0-1 1 0 0,0 1 0 0 0,0 0 0 0 0,0 0-1 0 0,0 0 2 0 0,5-2-25 0 0,-3 1 14 0 0,1 1 1 0 0,-1-1-1 0 0,0 0 0 0 0,0 0 0 0 0,0 0 1 0 0,0 0-1 0 0,-1 0 0 0 0,1-1 0 0 0,0 1 1 0 0,0 0-1 0 0,-1-1 0 0 0,1 1 0 0 0,-1-1 1 0 0,1 0-1 0 0,-1 0 0 0 0,0 1 1 0 0,1-1-1 0 0,-1 0 0 0 0,0 0 0 0 0,0-2 11 0 0,0 2-14 0 0,0-1-1 0 0,-1 1 0 0 0,1 0 0 0 0,0 0 1 0 0,0 0-1 0 0,1-1 0 0 0,-1 1 0 0 0,0 0 1 0 0,1 0-1 0 0,-1 1 0 0 0,1-1 0 0 0,0 0 1 0 0,-1 0-1 0 0,2 0 15 0 0,2-1-34 0 0,-1 0 0 0 0,1 0 0 0 0,0 1 0 0 0,0-1 0 0 0,4 0 34 0 0,-7 2-9 0 0,-1 0 0 0 0,1 0 0 0 0,-1 1 0 0 0,0-1-1 0 0,1 0 1 0 0,-1 0 0 0 0,0 0 0 0 0,0 0 0 0 0,0-1-1 0 0,1 1 1 0 0,-1 0 0 0 0,0 0 0 0 0,-1-1 0 0 0,1 1 0 0 0,0-1-1 0 0,0 1 10 0 0,0-1-13 0 0,0 0 0 0 0,0 0 0 0 0,1 0 0 0 0,-1 0 0 0 0,1 0 0 0 0,-1 1 0 0 0,1-1 0 0 0,0 1 0 0 0,0-1 13 0 0,31-20-176 0 0,-31 20 88 0 0,-1 0 15 0 0,3-7 46 0 0,-4-1-21 0 0,0 8 42 0 0,-1-5 0 0 0,10 4 6 0 0,-14-4-60 0 0,13 4 38 0 0,-7 3 17 0 0,0 0 1 0 0,0-1-1 0 0,0 1 1 0 0,0 0-1 0 0,0 0 1 0 0,0-1 0 0 0,0 1-1 0 0,0 0 1 0 0,0 0-1 0 0,0 0 1 0 0,0 0-1 0 0,1 1 5 0 0,5-1 0 0 0,16-2 0 0 0,-22 1 0 0 0,-1 1 0 0 0,1 0 0 0 0,0 0 0 0 0,-1 0 0 0 0,1 0 0 0 0,-1 0 0 0 0,1 0 0 0 0,-1 0 0 0 0,1 0 0 0 0,0 1 0 0 0,-1-1 0 0 0,1 0 0 0 0,-1 0 0 0 0,1 0 0 0 0,-1 1 0 0 0,1-1 0 0 0,-1 0 0 0 0,1 0 0 0 0,-1 1 0 0 0,1-1 0 0 0,-1 0 0 0 0,1 1 0 0 0,-1-1 0 0 0,1 1 0 0 0,-2 0 1 0 0,1-1 0 0 0,-1 1 0 0 0,1 0 0 0 0,-1-1-1 0 0,0 1 1 0 0,1 0 0 0 0,-1-1 0 0 0,1 1 0 0 0,-1-1 0 0 0,0 1-1 0 0,0-1 1 0 0,1 1 0 0 0,-2-1-1 0 0,2 0 2 0 0,0 1-1 0 0,0-1 1 0 0,0 0 0 0 0,0 0-1 0 0,0 0 1 0 0,-1 0 0 0 0,1 1-1 0 0,0-1 1 0 0,0 0 0 0 0,0 0 0 0 0,0 1-1 0 0,0-1 1 0 0,0 0 0 0 0,0 0-1 0 0,0 1 1 0 0,0-1 0 0 0,0 0-1 0 0,0 0 1 0 0,0 0 0 0 0,0 1-1 0 0,0-1 1 0 0,0 0 0 0 0,0 0-1 0 0,0 1 1 0 0,0-1 0 0 0,0 0-1 0 0,0 0 1 0 0,0 0 0 0 0,1 1-1 0 0,-1-1 1 0 0,0 0 0 0 0,0 0 0 0 0,0 0-1 0 0,0 1-1 0 0,3 3 8 0 0,-3-4-5 0 0,1 1 0 0 0,-1 0 0 0 0,0-1 0 0 0,1 1-1 0 0,-1 0 1 0 0,0 0 0 0 0,0-1 0 0 0,0 1 0 0 0,0 0-1 0 0,0 0 1 0 0,0-1 0 0 0,0 1 0 0 0,0 0 0 0 0,0 0-1 0 0,0-1 1 0 0,0 1 0 0 0,0 0 0 0 0,-1-1 0 0 0,1 1-1 0 0,0 0-2 0 0,-1 1 4 0 0,0 2-4 0 0,1 8 11 0 0,1-10-3 0 0,1 0 0 0 0,0 0 0 0 0,0 0 0 0 0,1 0 0 0 0,-1 0 1 0 0,0 0-1 0 0,1 0 0 0 0,-1-1 0 0 0,1 0 0 0 0,0 1-8 0 0,8 5 26 0 0,-11-7-25 0 0,1 1 1 0 0,-1-1-1 0 0,0 0 1 0 0,1 1 0 0 0,-1-1-1 0 0,0 0 1 0 0,1 1-1 0 0,-1-1 1 0 0,0 0 0 0 0,1 1-1 0 0,-1-1 1 0 0,0 1-1 0 0,0-1 1 0 0,1 1 0 0 0,-1-1-1 0 0,0 0 1 0 0,0 1-1 0 0,0-1 1 0 0,0 1 0 0 0,0-1-1 0 0,0 1 1 0 0,0-1-1 0 0,1 1 1 0 0,-1-1 0 0 0,-1 1-1 0 0,1-1 1 0 0,0 1-1 0 0,0-1 1 0 0,0 1 0 0 0,0-1-1 0 0,0 1 1 0 0,0-1-1 0 0,0 0 1 0 0,-1 1 0 0 0,1-1-1 0 0,0 1 1 0 0,0-1-1 0 0,-1 1 1 0 0,1-1 0 0 0,0 0-1 0 0,-1 1 1 0 0,1-1-1 0 0,0 0 1 0 0,-1 1 0 0 0,1-1-1 0 0,-1 0 1 0 0,1 1-1 0 0,0-1 1 0 0,-1 0 0 0 0,1 0-1 0 0,-1 0 1 0 0,1 1-1 0 0,-1-1 1 0 0,1 0 0 0 0,-1 0-2 0 0,-1 1 13 0 0,-1 1 62 0 0,2 0-1 0 0,-10 24 22 0 0,10-13-68 0 0,0-11-21 0 0,1 0 0 0 0,0 0 0 0 0,-1 0 0 0 0,1 1-1 0 0,-1-1 1 0 0,0 0 0 0 0,0 0 0 0 0,1 0 0 0 0,-2 0-1 0 0,1 0 1 0 0,0 0 0 0 0,0-1 0 0 0,0 1 0 0 0,-1 0-1 0 0,1 0 1 0 0,-1 0-7 0 0,-6 8 29 0 0,3-6 37 0 0,-26 19 28 0 0,31-22-88 0 0,-1-1 1 0 0,1 1-1 0 0,0-1 1 0 0,-1 1-1 0 0,1-1 1 0 0,0 1 0 0 0,0 0-1 0 0,-1-1 1 0 0,1 1-1 0 0,0 0 1 0 0,0-1-1 0 0,0 1 1 0 0,0-1-1 0 0,0 1 1 0 0,0 0 0 0 0,0-1-1 0 0,0 1 1 0 0,0 0-1 0 0,0-1 1 0 0,0 1-1 0 0,0 0 1 0 0,1-1-1 0 0,-1 1 1 0 0,0-1-7 0 0,0 1 5 0 0,0 0 1 0 0,0-1-1 0 0,0 1 1 0 0,0-1-1 0 0,0 1 0 0 0,0-1 1 0 0,1 1-1 0 0,-1 0 1 0 0,0-1-1 0 0,0 1 0 0 0,1-1 1 0 0,-1 1-1 0 0,0-1 1 0 0,0 1-1 0 0,1-1 1 0 0,-1 1-1 0 0,1-1 0 0 0,-1 0 1 0 0,0 1-1 0 0,1-1 1 0 0,-1 1-1 0 0,1-1 0 0 0,-1 0 1 0 0,1 1-1 0 0,-1-1-5 0 0,2 1 14 0 0,14 6 2 0 0,-14-6-16 0 0,-2-1 0 0 0,1 0 0 0 0,-1 0 0 0 0,1 0 0 0 0,-1 0 0 0 0,0 0 0 0 0,1 0 0 0 0,-1 0 0 0 0,1 0 0 0 0,-1 0 0 0 0,0 0 0 0 0,1 1 0 0 0,-1-1 0 0 0,0 0 0 0 0,1 0 0 0 0,-1 0 0 0 0,0 1 0 0 0,1-1 0 0 0,-1 0 0 0 0,0 0 0 0 0,1 1 0 0 0,-1-1 0 0 0,0 0 0 0 0,0 1 0 0 0,1-1 0 0 0,-1 0 0 0 0,0 1 0 0 0,-4 3-22 0 0,4-4 21 0 0,0 0 0 0 0,-1 0-1 0 0,1 0 1 0 0,0 0 0 0 0,-1 1-1 0 0,1-1 1 0 0,0 0 0 0 0,0 0-1 0 0,-1 0 1 0 0,1 1 0 0 0,0-1-1 0 0,0 0 1 0 0,0 0-1 0 0,-1 1 1 0 0,1-1 0 0 0,0 0-1 0 0,0 1 1 0 0,0-1 0 0 0,0 0-1 0 0,0 1 1 0 0,-1-1 0 0 0,1 0-1 0 0,0 0 1 0 0,0 1-1 0 0,0-1 1 0 0,0 0 0 0 0,0 1-1 0 0,0-1 1 0 0,0 0 0 0 0,0 1-1 0 0,0-1 2 0 0,-2 8 0 0 0,3-8 0 0 0,0 1 0 0 0,1-1 0 0 0,-1 0 0 0 0,0 0 0 0 0,1 1 0 0 0,-1-1 0 0 0,0 0 0 0 0,0 0 0 0 0,1-1 0 0 0,-1 1 0 0 0,0 0 0 0 0,1 0 0 0 0,16-5 0 0 0,-14 4 10 0 0,-8 5 9 0 0,6-3-18 0 0,-1-1 0 0 0,0 1 0 0 0,1-1 0 0 0,-1 1 0 0 0,1-1-1 0 0,-1 0 1 0 0,1 0 0 0 0,-1 0 0 0 0,1 0 0 0 0,-1 0 0 0 0,0 0-1 0 0,1 0 1 0 0,-1 0-1 0 0,23 1 0 0 0,-23-1 0 0 0,0 0 0 0 0,0 0 0 0 0,-1 0 0 0 0,1 0 0 0 0,0 0 0 0 0,0 0 0 0 0,0 0 0 0 0,0 1 0 0 0,0-1 0 0 0,-1 0 0 0 0,1 1 0 0 0,0-1 0 0 0,0 1 0 0 0,-1-1 0 0 0,1 1 0 0 0,0 0 0 0 0,-3 7 0 0 0,7-5 0 0 0,-4-3 0 0 0,0 1 0 0 0,0-1 0 0 0,1 1 0 0 0,-1-1 0 0 0,0 1 0 0 0,1-1 0 0 0,-1 0 0 0 0,0 0 0 0 0,1 1 0 0 0,-1-1 0 0 0,0 0 0 0 0,1 0 0 0 0,8 1 0 0 0,12 2 0 0 0,-16-4 0 0 0,0-2 0 0 0,0 0 0 0 0,1 1 0 0 0,22 2 0 0 0,7-2 36 0 0,-34 2-28 0 0,0 0 1 0 0,0 0-1 0 0,0 0 0 0 0,0 0 0 0 0,0 0 0 0 0,0 1 0 0 0,0-1 0 0 0,0 0 0 0 0,0 1 1 0 0,0 0-9 0 0,2 0 8 0 0,0 2-6 0 0,21 2 62 0 0,17 1-27 0 0,-32-6-33 0 0,0 1 1 0 0,0 1-1 0 0,0 0 1 0 0,0 0 0 0 0,0 1-1 0 0,7 3-4 0 0,0 4 0 0 0,-15-8 0 0 0,6 9 0 0 0,-7-1 0 0 0,10-3 0 0 0,-10 3 0 0 0,7 2-10 0 0,6 4-44 0 0,-8-13 56 0 0,1-1-4 0 0,-2 0 0 0 0,0 0-1 0 0,0 1 1 0 0,0 0 0 0 0,-1 0-1 0 0,5 4 3 0 0,-3-4-48 0 0,13 1 36 0 0,-18-4 12 0 0,0 0 0 0 0,-1 0 0 0 0,1 1 0 0 0,0-1 0 0 0,-1 0 0 0 0,1 0 0 0 0,0 1 0 0 0,-1-1 0 0 0,1 0 0 0 0,0 1 0 0 0,-1-1 0 0 0,1 0 0 0 0,-1 1 0 0 0,1-1 0 0 0,-1 1 0 0 0,1-1 0 0 0,-1 1 0 0 0,1-1 0 0 0,-1 1 0 0 0,1 0 0 0 0,-1 0 0 0 0,0 0 0 0 0,0 0 0 0 0,0 0 0 0 0,-1 0 0 0 0,1 0 0 0 0,0 0 0 0 0,0-1 0 0 0,0 1 0 0 0,-1 0 0 0 0,1 0 0 0 0,0 0 0 0 0,-1 0 0 0 0,1 0 0 0 0,-1 0 0 0 0,1 0 0 0 0,-1-1 0 0 0,1 1 0 0 0,0-1 0 0 0,-1 1 0 0 0,1-1 0 0 0,0 1 0 0 0,0-1 0 0 0,0 1 0 0 0,-1-1 0 0 0,1 1 0 0 0,0-1 0 0 0,0 1 0 0 0,0-1 0 0 0,0 1 0 0 0,0-1 0 0 0,0 1 0 0 0,0-1 0 0 0,0 1 0 0 0,0-1 0 0 0,0 1 0 0 0,0 0 0 0 0,1 0 0 0 0,0 0 0 0 0,-1 0 0 0 0,0-1 0 0 0,1 1 0 0 0,-1 0 0 0 0,1 0 0 0 0,-1 0 0 0 0,0 0 0 0 0,0 0 0 0 0,0 0 0 0 0,1 0 0 0 0,-1 0 0 0 0,0 0 0 0 0,0 0 0 0 0,-1 1 0 0 0,-5 3 0 0 0,6-4 0 0 0,0-1 0 0 0,-1 0 0 0 0,1 0 0 0 0,0 0 0 0 0,-1 0 0 0 0,1 0 0 0 0,0 0 0 0 0,-1 0 0 0 0,1 1 0 0 0,0-1 0 0 0,0 0 0 0 0,-1 0 0 0 0,1 0 0 0 0,0 1 0 0 0,0-1 0 0 0,0 0 0 0 0,-1 0 0 0 0,1 1 0 0 0,0-1 0 0 0,0 0 0 0 0,0 0 0 0 0,0 1 0 0 0,0-1 0 0 0,-1 0 0 0 0,1 1 0 0 0,0-1 0 0 0,0 0 0 0 0,0 1 0 0 0,0-1 0 0 0,0 0 0 0 0,0 1 0 0 0,0-1 0 0 0,0 0 0 0 0,0 0 0 0 0,0 1 0 0 0,0-1 0 0 0,0 0 0 0 0,0 1 0 0 0,0-1 0 0 0,1 0 0 0 0,-1 1 0 0 0,0-1 0 0 0,7 11 0 0 0,-8 1 0 0 0,1-11 0 0 0,0 0 0 0 0,1 1 0 0 0,-1-1 0 0 0,1 0 0 0 0,-1 0 0 0 0,1 0 0 0 0,0 0 0 0 0,0 1 0 0 0,-1-1 0 0 0,1 0 0 0 0,0 0 0 0 0,0 0 0 0 0,0-1 0 0 0,0 1 0 0 0,0 0 0 0 0,0 0 0 0 0,0 0 0 0 0,0-1 0 0 0,1 1 0 0 0,14 10 0 0 0,-14-6 0 0 0,-2-2 0 0 0,4 4 0 0 0,-2 3 0 0 0,-7 21 0 0 0,3-15 0 0 0,2-14 0 0 0,0-1 0 0 0,0 1 0 0 0,0 0 0 0 0,-1 0 0 0 0,1 0 0 0 0,0 0 0 0 0,-1-1 0 0 0,1 1 0 0 0,-1 0 0 0 0,0 0 0 0 0,0-1 0 0 0,0 1 0 0 0,0 0 0 0 0,0-1 0 0 0,-1 2 0 0 0,2-2 0 0 0,-1-1 0 0 0,1 1 0 0 0,-1 0 0 0 0,1-1 0 0 0,-1 1 0 0 0,1 0 0 0 0,-1 0 0 0 0,1 0 0 0 0,0-1 0 0 0,0 1 0 0 0,-1 0 0 0 0,1 0 0 0 0,0 0 0 0 0,0 0 0 0 0,0 0 0 0 0,0-1 0 0 0,0 1 0 0 0,0 0 0 0 0,0 0 0 0 0,0 1 0 0 0,1-1 0 0 0,-1 0 0 0 0,0 0 0 0 0,0 0 0 0 0,0 0 0 0 0,0 0 0 0 0,0 0 0 0 0,-1 0 0 0 0,1 0 0 0 0,0 0 0 0 0,0 1 0 0 0,-1-1 0 0 0,1 0 0 0 0,-1 0 0 0 0,1 0 0 0 0,-1 0 0 0 0,1-1 0 0 0,-1 1 0 0 0,1 0 0 0 0,-16 17 11 0 0,6-3 32 0 0,9-2-33 0 0,1-11-10 0 0,0 0 0 0 0,0-1 0 0 0,1 1 0 0 0,-1-1 0 0 0,0 1 0 0 0,1-1 0 0 0,0 1 0 0 0,-1-1 0 0 0,1 1 0 0 0,0-1 0 0 0,0 1 0 0 0,0-1 0 0 0,0 0 0 0 0,0 1 0 0 0,0-1 0 0 0,0 0 0 0 0,0 0 0 0 0,0-1 0 0 0,0 1 0 0 0,0-1 0 0 0,-1 1 0 0 0,1-1 0 0 0,0 1 0 0 0,0 0 0 0 0,-1-1 0 0 0,1 1 0 0 0,0 0 0 0 0,-1-1 0 0 0,1 1 0 0 0,-1 0 0 0 0,1 0 0 0 0,-1-1 0 0 0,1 1 0 0 0,-1 1 0 0 0,-2 7 0 0 0,1-9 0 0 0,1 1 0 0 0,0-1 0 0 0,0 1 0 0 0,-1-1 0 0 0,1 1 0 0 0,0-1 0 0 0,0 0 0 0 0,0 1 0 0 0,-1-1 0 0 0,1 1 0 0 0,0-1 0 0 0,0 1 0 0 0,0 0 0 0 0,0-1 0 0 0,0 1 0 0 0,0-1 0 0 0,0 1 0 0 0,0-1 0 0 0,0 1 0 0 0,0-1 0 0 0,0 1 0 0 0,1-1 0 0 0,-1 1 0 0 0,0-1 0 0 0,1 1 0 0 0,-1 1 0 0 0,1-1 0 0 0,0 0 0 0 0,-1 0 0 0 0,1 1 0 0 0,-1-1 0 0 0,0 1 0 0 0,1-1 0 0 0,-1 0 0 0 0,0 1 0 0 0,0 0 0 0 0,-4 3 0 0 0,1-3 0 0 0,-1 3 0 0 0,0 0 0 0 0,0-1 0 0 0,-1 1 0 0 0,0-1 0 0 0,1 0 0 0 0,-1 0 0 0 0,-2 0 0 0 0,-3 3 0 0 0,-3 5 0 0 0,-20 26 0 0 0,23-27 0 0 0,9-10 0 0 0,1 0 0 0 0,-1 0 0 0 0,1-1 0 0 0,-1 1 0 0 0,1 0 0 0 0,0 0 0 0 0,-1 0 0 0 0,1-1 0 0 0,0 1 0 0 0,0 0 0 0 0,0 0 0 0 0,-1 0 0 0 0,1 0 0 0 0,0 0 0 0 0,0 0 0 0 0,1 0 0 0 0,3 7 0 0 0,-16 2-10 0 0,9-5-5 0 0,3-4 13 0 0,-1-1 0 0 0,1 1 0 0 0,0 0 0 0 0,-1 0 0 0 0,1-1 0 0 0,-1 1 0 0 0,1 0 0 0 0,-1 0 1 0 0,1-1-1 0 0,-1 1 0 0 0,0-1 0 0 0,1 1 0 0 0,-1-1 0 0 0,0 1 0 0 0,0-1 0 0 0,1 1 0 0 0,-1-1 0 0 0,0 1 0 0 0,0-1 0 0 0,0 0 2 0 0,-32 16 0 0 0,1 1 0 0 0,21-9-10 0 0,9-5-44 0 0,1 7 1 0 0,-7 1 42 0 0,-8 1 22 0 0,10-8 2 0 0,-16 7 39 0 0,21-10-28 0 0,3 0 0 0 0,8 3-12 0 0,-15 2-12 0 0,5-6 0 0 0,0 0 0 0 0,0 0-1 0 0,0 1 1 0 0,0-1-1 0 0,0 0 1 0 0,0 0 0 0 0,0 0-1 0 0,0 0 1 0 0,0 0 0 0 0,0 1-1 0 0,0-1 1 0 0,0 0 0 0 0,0 0-1 0 0,0 0 1 0 0,0 0-1 0 0,0 0 1 0 0,0 1 0 0 0,0-1-1 0 0,0 0 1 0 0,0 0 0 0 0,1 0-1 0 0,-1 0 1 0 0,0 0 0 0 0,0 0-1 0 0,0 0 1 0 0,0 1-1 0 0,0-1 1 0 0,0 0 0 0 0,0 0-1 0 0,1 0 1 0 0,-1 0 0 0 0,0 0-1 0 0,0 0 1 0 0,0 0 0 0 0,1 1-58 0 0,-2-2 3 0 0,-5-2 44 0 0,3 3 11 0 0,0-3 0 0 0,12-5 0 0 0,-9 8 0 0 0,0 0 0 0 0,0 0 0 0 0,0-1 0 0 0,0 1 0 0 0,0 0 0 0 0,0 0 0 0 0,0 0 0 0 0,0 0 0 0 0,1 0 0 0 0,-1-1 0 0 0,-1 1 0 0 0,1 0 0 0 0,0 0 0 0 0,0 0 0 0 0,0 0 0 0 0,0-1 0 0 0,0 1 0 0 0,0 0 0 0 0,0 0 0 0 0,0 0 0 0 0,0 0 0 0 0,0 0 0 0 0,0-1 0 0 0,0 1 0 0 0,0 0 0 0 0,0 0 0 0 0,0 0 0 0 0,-1 0 0 0 0,1 0 0 0 0,0 0 0 0 0,0 0 0 0 0,0-1 0 0 0,0 1 0 0 0,0 0 0 0 0,-1 0 0 0 0,1 0 0 0 0,0 0 0 0 0,0 0 0 0 0,0 0 0 0 0,0 0 0 0 0,0 0 0 0 0,-1 0 0 0 0,1 0 0 0 0,0 0 0 0 0,0 0 0 0 0,0 0 0 0 0,0 0 0 0 0,-1 0 0 0 0,1 0 0 0 0,0 0 0 0 0,0 0 0 0 0,0 0 0 0 0,0 0 0 0 0,0 0 0 0 0,-10-2 0 0 0,26-3 0 0 0,-6 1 0 0 0,-18 3 0 0 0,1 1-13 0 0,12 0-51 0 0,-3 0-5 0 0,-2 0-6 0 0,-2 0 8 0 0,-5 0 3 0 0,11-4 8 0 0,-3 3 38 0 0,-6 5-112 0 0,3-3 70 0 0,4-1 0 0 0,5 0 36 0 0,-2 0-24 0 0,8 0 24 0 0,-11 0 0 0 0,-4 2 0 0 0,-17 8 10 0 0,15-9 18 0 0,-2 4-59 0 0,0 1 44 0 0,15-5 11 0 0,-8-1 1 0 0,-1 0-1 0 0,0 1 0 0 0,0-1 1 0 0,1 0-1 0 0,-1 1 0 0 0,0-1 1 0 0,0 0-1 0 0,0 1 0 0 0,0-1 1 0 0,0 0-1 0 0,1 1 0 0 0,-1-1 1 0 0,0 0-1 0 0,0 1 0 0 0,0-1 0 0 0,0 1 1 0 0,0-1-1 0 0,0 0 0 0 0,0 1 1 0 0,0-1-1 0 0,0 0 0 0 0,-1 1 1 0 0,1-1-1 0 0,0 0 0 0 0,0 1 1 0 0,0-1-1 0 0,0 1 0 0 0,0-1 1 0 0,-1 0-1 0 0,1 1 0 0 0,0-1 1 0 0,0 0-1 0 0,-1 0 0 0 0,-12 8 53 0 0,13-7-51 0 0,0-1-1 0 0,-1 0 1 0 0,1 0-1 0 0,0 0 0 0 0,-1 0 1 0 0,1 0-1 0 0,0 1 1 0 0,0-1-1 0 0,0 0 0 0 0,-1 0 1 0 0,1 0-1 0 0,0 0 1 0 0,0 1-1 0 0,0-1 0 0 0,-1 0 1 0 0,1 0-1 0 0,0 1 1 0 0,0-1-1 0 0,0 0 0 0 0,0 0 1 0 0,0 1-1 0 0,0-1 1 0 0,-1 0-1 0 0,1 1 0 0 0,0-1 1 0 0,0 0-1 0 0,0 0 1 0 0,0 1-1 0 0,0-1 0 0 0,0 0 1 0 0,0 1-1 0 0,0-1 1 0 0,0 0-1 0 0,0 0 0 0 0,1 1 1 0 0,-1-1-1 0 0,0 0 1 0 0,0 1-2 0 0,16 5 10 0 0,4 0-10 0 0,-15-5 3 0 0,-2-2 5 0 0,-3 1-7 0 0,0 0 0 0 0,0 0 0 0 0,0 0 0 0 0,0 0 0 0 0,0 0 1 0 0,0 0-1 0 0,-1 0 0 0 0,1 0 0 0 0,0 1 0 0 0,0-1 0 0 0,0 0 0 0 0,0 0 0 0 0,0 0 0 0 0,0 0 0 0 0,0 0 0 0 0,0 0 1 0 0,0 0-1 0 0,0 0 0 0 0,0 0 0 0 0,0 0 0 0 0,0 0 0 0 0,0 0 0 0 0,0 0 0 0 0,0 0 0 0 0,0 0 0 0 0,0 0 1 0 0,0 0-1 0 0,0 0 0 0 0,0 0 0 0 0,0 0 0 0 0,0 0 0 0 0,0 0 0 0 0,1 1 0 0 0,-1-1 0 0 0,0 0 0 0 0,0 0 0 0 0,0 0 1 0 0,0 0-1 0 0,0 0-1 0 0,-8 6 21 0 0,8-6-20 0 0,0 0-1 0 0,0 0 1 0 0,0 0 0 0 0,0 0 0 0 0,0 0-1 0 0,1 0 1 0 0,-1 0 0 0 0,0 0-1 0 0,0 0 1 0 0,0 0 0 0 0,0 0 0 0 0,0 0-1 0 0,0 0 1 0 0,0 0 0 0 0,0 0 0 0 0,0 0-1 0 0,0 0 1 0 0,0 0 0 0 0,0 0-1 0 0,0 0 1 0 0,0 0 0 0 0,0 0 0 0 0,0 0-1 0 0,1 0 1 0 0,-1 0 0 0 0,0 1-1 0 0,0-1 1 0 0,0 0 0 0 0,0 0 0 0 0,0 0-1 0 0,0 0 1 0 0,0 0 0 0 0,0 0 0 0 0,0 0-1 0 0,0 0 1 0 0,0 0 0 0 0,0 0-1 0 0,0 0 1 0 0,0 0 0 0 0,0 0 0 0 0,0 0-1 0 0,0 1 1 0 0,0-1 0 0 0,0 0-1 0 0,0 0 1 0 0,0 0 0 0 0,0 0 0 0 0,0 0-1 0 0,0 0 1 0 0,0 0 0 0 0,0 0 0 0 0,0 0-1 0 0,0 0 1 0 0,-1 0 0 0 0,1 0-1 0 0,0 0 1 0 0,0 0 0 0 0,0 0 0 0 0,0 0-1 0 0,3 2 8 0 0,-2-1-4 0 0,-1-1-1 0 0,1 1 1 0 0,0-1-1 0 0,0 0 1 0 0,0 1-1 0 0,0-1 1 0 0,0 0-1 0 0,0 1 0 0 0,0-1 1 0 0,0 0-1 0 0,0 0 1 0 0,0 0-1 0 0,0 0 1 0 0,0 0-1 0 0,0 0 1 0 0,0 0-4 0 0,23-2 4 0 0,-15 4 94 0 0,-7-1-64 0 0,2 0-2 0 0,0-1 0 0 0,0 1 0 0 0,0-1 0 0 0,0 0 0 0 0,0 0 0 0 0,0 0 0 0 0,0-1 0 0 0,0 0 0 0 0,0 1 0 0 0,2-2-32 0 0,13-3 10 0 0,6 4-10 0 0,-22 3 5 0 0,-2-3 44 0 0,-6 5-39 0 0,13-8-10 0 0,-6 3 5 0 0,0 0 0 0 0,0 0 0 0 0,0 0 0 0 0,0 0 0 0 0,0 0 0 0 0,0 1 0 0 0,1-1 0 0 0,-1 1 0 0 0,0 0 0 0 0,0 0 0 0 0,1-1 0 0 0,-1 1 0 0 0,0 1 0 0 0,1-1 0 0 0,-1 0-5 0 0,36 2 43 0 0,4-2-21 0 0,-37 1 26 0 0,1 2-36 0 0,23 3-12 0 0,-13-5 0 0 0,-10-1 0 0 0,-1 0 0 0 0,1 1 0 0 0,-1-1 0 0 0,1 1 0 0 0,-1 0 0 0 0,0 1 0 0 0,6 1 0 0 0,0 0 0 0 0,-10-3 0 0 0,0 0 0 0 0,-1 0 0 0 0,1 0 0 0 0,0 1 0 0 0,0-1 0 0 0,-1 0 0 0 0,1 0 0 0 0,0 1 0 0 0,0-1 0 0 0,-1 0 0 0 0,1 1 0 0 0,0-1 0 0 0,-1 0 0 0 0,1 1 0 0 0,-1-1 0 0 0,1 1 0 0 0,0-1 0 0 0,-8 4 11 0 0,7-4-10 0 0,0 0-1 0 0,0 0 1 0 0,0 0 0 0 0,0 0-1 0 0,0 0 1 0 0,0 0 0 0 0,0 0-1 0 0,0 0 1 0 0,0 0 0 0 0,0 0-1 0 0,0 0 1 0 0,0 1 0 0 0,0-1-1 0 0,1 0 1 0 0,-1 0 0 0 0,0 0-1 0 0,0 0 1 0 0,0 0 0 0 0,0 0-1 0 0,0 0 1 0 0,0 0 0 0 0,0 0 0 0 0,0 0-1 0 0,0 0 1 0 0,-1 0 0 0 0,1 0-1 0 0,0 0 1 0 0,0 0 0 0 0,0 0-1 0 0,0 0 1 0 0,0 0 0 0 0,0 0-1 0 0,0 1 1 0 0,0-1 0 0 0,0 0-1 0 0,0 0 1 0 0,0 0 0 0 0,0 0-1 0 0,0 0 1 0 0,0 0 0 0 0,0 0-1 0 0,0 0 1 0 0,0 0 0 0 0,0 0-1 0 0,0 0 1 0 0,0 0 0 0 0,0 0-1 0 0,0 0 1 0 0,0 0 0 0 0,0 0 0 0 0,0 0-1 0 0,0 0 1 0 0,-1 0 0 0 0,1 0-1 0 0,0 0 1 0 0,0 0 0 0 0,0 0-1 0 0,0 0 1 0 0,0 0 0 0 0,0 0-1 0 0,0 0 1 0 0,0 0 0 0 0,0 0-1 0 0,5 4 21 0 0,-2-2 22 0 0,-3-2-43 0 0,0 0 0 0 0,0 0 0 0 0,0 0 1 0 0,0 1-1 0 0,1-1 0 0 0,-1 0 1 0 0,0 0-1 0 0,0 0 0 0 0,0 0 1 0 0,1 0-1 0 0,-1 0 0 0 0,0 0 0 0 0,0 0 1 0 0,0 0-1 0 0,1 1 0 0 0,-1-1 1 0 0,0 0-1 0 0,0 0 0 0 0,0 0 1 0 0,0 0-1 0 0,0 1 0 0 0,0-1 1 0 0,1 0-1 0 0,-1 0 0 0 0,0 0 1 0 0,0 1-1 0 0,0-1 0 0 0,0 0 1 0 0,0 0-1 0 0,0 0 0 0 0,0 1 1 0 0,0-1-1 0 0,0 0 0 0 0,0 0 0 0 0,0 1 4 0 0,-11 9-13 0 0,11-9 10 0 0,0-1-1 0 0,-1 0 1 0 0,1 1 0 0 0,0-1-1 0 0,0 0 1 0 0,0 1-1 0 0,0-1 1 0 0,0 1-1 0 0,0-1 1 0 0,0 0-1 0 0,0 1 1 0 0,0-1-1 0 0,0 1 1 0 0,0-1-1 0 0,0 0 1 0 0,0 1-1 0 0,0-1 1 0 0,0 0-1 0 0,0 1 1 0 0,1-1-1 0 0,-1 1 0 0 0,0 0 4 0 0,1-1 0 0 0,0 1-1 0 0,-1 0 1 0 0,1-1 0 0 0,0 1-1 0 0,0 0 1 0 0,-1-1-1 0 0,1 1 1 0 0,0 0 0 0 0,0-1-1 0 0,0 0 1 0 0,0 1 0 0 0,0 0-4 0 0,8 5 13 0 0,7 4-16 0 0,-4-6 3 0 0,-18 1 18 0 0,19 1 67 0 0,-13-6-82 0 0,0 0 0 0 0,0 0-1 0 0,0 0 1 0 0,0 0 0 0 0,-1 0 0 0 0,1 0 0 0 0,0 0 0 0 0,0 0-1 0 0,0 0 1 0 0,0 0 0 0 0,0 0 0 0 0,-1 0 0 0 0,1 0 0 0 0,0 0-1 0 0,0 0 1 0 0,0 1 0 0 0,0-1 0 0 0,0 0 0 0 0,0 0 0 0 0,0 0-1 0 0,-1 0 1 0 0,1 0 0 0 0,0 0 0 0 0,0 0 0 0 0,0 1-1 0 0,0-1 1 0 0,0 0 0 0 0,0 0 0 0 0,0 0 0 0 0,0 0 0 0 0,0 0-1 0 0,0 1 1 0 0,0-1 0 0 0,0 0 0 0 0,0 0 0 0 0,0 0 0 0 0,0 0-1 0 0,0 0 1 0 0,0 1 0 0 0,0-1 0 0 0,0 0-3 0 0,0 9 124 0 0,0-5-91 0 0,-1-2-39 0 0,-1-1-1 0 0,1 1 1 0 0,0-1-1 0 0,0 1 1 0 0,-1-1-1 0 0,1 0 1 0 0,-1 1-1 0 0,1-1 1 0 0,-1 0-1 0 0,0 0 1 0 0,0 0-1 0 0,1 0 1 0 0,-1 0-1 0 0,0 0 1 0 0,0-1-1 0 0,0 1 1 0 0,0-1-1 0 0,0 1 7 0 0,-14 5-60 0 0,5-2 16 0 0,10-4 42 0 0,0 0 1 0 0,0 0 0 0 0,1 0 0 0 0,-1 0 0 0 0,0 0 0 0 0,0 0 0 0 0,1 0 0 0 0,-1 1 0 0 0,0-1 0 0 0,0 0 0 0 0,1 0-1 0 0,-1 1 1 0 0,0-1 0 0 0,1 1 0 0 0,-1-1 0 0 0,1 0 0 0 0,-1 1 0 0 0,0-1 0 0 0,1 1 0 0 0,-1 0 0 0 0,1-1-1 0 0,-1 1 1 0 0,1-1 0 0 0,-1 2 1 0 0,8 6 12 0 0,-7-7-8 0 0,0-1-1 0 0,0 0 0 0 0,0 0 0 0 0,0 1 1 0 0,0-1-1 0 0,0 0 0 0 0,0 0 1 0 0,0 1-1 0 0,0-1 0 0 0,0 0 1 0 0,0 0-1 0 0,0 1 0 0 0,-1-1 0 0 0,1 0 1 0 0,0 0-1 0 0,0 0 0 0 0,0 1 1 0 0,0-1-1 0 0,-1 0 0 0 0,1 0 0 0 0,0 0 1 0 0,0 0-1 0 0,0 1 0 0 0,-1-1 1 0 0,1 0-1 0 0,0 0 0 0 0,0 0 1 0 0,0 0-1 0 0,-1 0 0 0 0,1 0 0 0 0,0 1 1 0 0,0-1-1 0 0,-1 0 0 0 0,1 0 1 0 0,0 0-4 0 0,-11 5 30 0 0,11-5-36 0 0,-31 16-135 0 0,16-14 130 0 0,-6-2 11 0 0,6 0 0 0 0,5 3-12 0 0,9-2-12 0 0,5-1 0 0 0,9 0 12 0 0,-24 0 12 0 0,-2-1 0 0 0,16-2 0 0 0,-5 3 11 0 0,-1-1 32 0 0,-18-14-2 0 0,18 14-38 0 0,1-1 0 0 0,0 1 0 0 0,-1 0 0 0 0,1 0 0 0 0,-1 0 0 0 0,1 0 0 0 0,-1 0 0 0 0,0 0 0 0 0,1 1 0 0 0,-1-1 0 0 0,-1 1-3 0 0,-15-1 0 0 0,7-1 0 0 0,5-5 0 0 0,-8 4 0 0 0,-19-2 0 0 0,25 6 0 0 0,-1 2 0 0 0,-8-7 0 0 0,14 3 0 0 0,-1-1 0 0 0,0 1 0 0 0,0 0 0 0 0,0 1 0 0 0,0-1 0 0 0,0 1 0 0 0,1 0 0 0 0,-4 0 0 0 0,2-1 0 0 0,-1 0 0 0 0,-21 4 0 0 0,12 1 0 0 0,14-3 0 0 0,0 1 0 0 0,0-2 0 0 0,0 1 0 0 0,0 0 0 0 0,0 0 0 0 0,0-1 0 0 0,0 1 0 0 0,0-1 1 0 0,0 1-1 0 0,0-1 0 0 0,0 0 0 0 0,-1 0 0 0 0,1 0 0 0 0,0 0 0 0 0,-1 0 0 0 0,-7-1 10 0 0,6 3 43 0 0,-4 1-25 0 0,1 0 0 0 0,0-1-1 0 0,-1 1 1 0 0,1-1 0 0 0,-3 0-28 0 0,0 0 18 0 0,1 0 1 0 0,-1 1-1 0 0,-7 4-18 0 0,-15 4 9 0 0,31-10-5 0 0,0-1 0 0 0,0 0 0 0 0,0 0 1 0 0,0 0-1 0 0,0 1 0 0 0,0-1 0 0 0,0 0 0 0 0,0 1 1 0 0,0-1-1 0 0,0 1 0 0 0,0-1 0 0 0,0 1 0 0 0,0 0 0 0 0,-1 0-4 0 0,-5 4-7 0 0,-23 5 9 0 0,12-4-2 0 0,11-1-2 0 0,5-2 8 0 0,0 0 1 0 0,0-1-1 0 0,-1 1 0 0 0,1 0 0 0 0,-1-1 0 0 0,1 1 0 0 0,-1-1 0 0 0,0 0 1 0 0,0 0-7 0 0,-7 8 12 0 0,4-5-2 0 0,0 1 1 0 0,-1-1-1 0 0,1 0 0 0 0,-1 0 1 0 0,-1 0-11 0 0,-19 6 33 0 0,25-11-30 0 0,0 1 0 0 0,0-1 0 0 0,0 1 0 0 0,-1 0-1 0 0,1 0 1 0 0,0 0 0 0 0,0 0 0 0 0,0 0 0 0 0,0 0 0 0 0,1 0 0 0 0,-1 0 0 0 0,0 1-1 0 0,0-1 1 0 0,1 1 0 0 0,-1 0 0 0 0,1-1 0 0 0,-1 1 0 0 0,0 1-3 0 0,2-2 3 0 0,0-1-1 0 0,0 0 1 0 0,0 1 0 0 0,0-1-1 0 0,0 1 1 0 0,0-1 0 0 0,0 1-1 0 0,0-1 1 0 0,0 1 0 0 0,0-1-1 0 0,0 1 1 0 0,0-1 0 0 0,0 1-1 0 0,0-1 1 0 0,0 1 0 0 0,0-1-1 0 0,1 0 1 0 0,-1 1 0 0 0,0-1-1 0 0,0 1 1 0 0,1-1-3 0 0,0 2 80 0 0,-1 1-3 0 0,3 10-45 0 0,1-9-11 0 0,-4-4-17 0 0,1 1 0 0 0,-1-1 0 0 0,1 1 0 0 0,-1-1 0 0 0,0 1 0 0 0,1-1 0 0 0,-1 1 0 0 0,0-1 0 0 0,1 1-1 0 0,-1 0 1 0 0,0-1 0 0 0,1 1 0 0 0,-1-1 0 0 0,0 1 0 0 0,0 0-4 0 0,-5 12 58 0 0,5-13-55 0 0,-1 2 0 0 0,0-1-1 0 0,1 0 1 0 0,-1 0-1 0 0,1 0 1 0 0,-1 0-1 0 0,1 0 1 0 0,-1 0 0 0 0,1 0-1 0 0,0 1 1 0 0,-1-1-1 0 0,1 0 1 0 0,0 0-1 0 0,0 1 1 0 0,0-1 0 0 0,0 0-1 0 0,0 0 1 0 0,0 1-1 0 0,1-1 1 0 0,-1 0-1 0 0,0 0 1 0 0,1 1-3 0 0,0-1 9 0 0,0 1 0 0 0,0-1-1 0 0,0 0 1 0 0,0 0 0 0 0,0 0 0 0 0,0 0 0 0 0,0 0-1 0 0,0 0 1 0 0,0 0 0 0 0,1 0-9 0 0,-2-1 0 0 0,0 0 2 0 0,0 0 1 0 0,1 0-1 0 0,-1 0 0 0 0,0 0 1 0 0,0 0-1 0 0,0 0 1 0 0,0 0-1 0 0,0 1 0 0 0,0-1 1 0 0,0 0-1 0 0,1 0 1 0 0,-1 0-1 0 0,0 0 0 0 0,0 0 1 0 0,0 1-1 0 0,0-1 1 0 0,0 0-1 0 0,0 0 0 0 0,0 0 1 0 0,0 0-1 0 0,0 1 1 0 0,0-1-1 0 0,0 0 0 0 0,0 0 1 0 0,0 0-1 0 0,0 0 1 0 0,0 1-1 0 0,0-1 0 0 0,0 0 1 0 0,0 0-1 0 0,0 0 0 0 0,0 0 1 0 0,0 0-1 0 0,0 1 1 0 0,0-1-1 0 0,-1 0 0 0 0,1 0 1 0 0,0 0-1 0 0,0 0 1 0 0,0 0-1 0 0,0 0 0 0 0,0 1 1 0 0,0-1-1 0 0,0 0 1 0 0,-1 0-1 0 0,1 0 0 0 0,0 0 1 0 0,0 0-1 0 0,0 0-2 0 0,-4 8 176 0 0,4-2-151 0 0,1-4-15 0 0,-1 0 0 0 0,0 1 0 0 0,0-1 0 0 0,0 1 0 0 0,-1-1 0 0 0,1 1 0 0 0,0-1 0 0 0,-1 1 0 0 0,0-1 0 0 0,0 0 0 0 0,1 1 0 0 0,-1-1 0 0 0,-1 0 0 0 0,1 0 0 0 0,0 1 0 0 0,0-1 0 0 0,-1 0-10 0 0,1-1 10 0 0,-1 0 0 0 0,1 1-1 0 0,0-1 1 0 0,0 1 0 0 0,0-1 0 0 0,0 1 0 0 0,0-1-1 0 0,0 1 1 0 0,1 0 0 0 0,-1-1 0 0 0,1 1 0 0 0,-1 0-1 0 0,1 0-9 0 0,0 0 7 0 0,0-1 0 0 0,0 0 0 0 0,1 0 0 0 0,-1 0 0 0 0,0 1 0 0 0,1-1-1 0 0,-1 0 1 0 0,1 0 0 0 0,0 0 0 0 0,-1 0 0 0 0,1 0 0 0 0,0 0 0 0 0,0 0-1 0 0,-1 0 1 0 0,1 0 0 0 0,1 1-7 0 0,-1-2 4 0 0,-1 0-1 0 0,0 1 1 0 0,1-1-1 0 0,-1 1 1 0 0,1-1-1 0 0,-1 1 1 0 0,0-1-1 0 0,1 1 1 0 0,-1-1-1 0 0,0 1 1 0 0,0-1-1 0 0,1 1 1 0 0,-1-1-1 0 0,0 1 1 0 0,0-1-1 0 0,0 1 1 0 0,0 0 0 0 0,0-1-1 0 0,0 1 1 0 0,0-1-1 0 0,0 1 1 0 0,0 0-4 0 0,0 0 7 0 0,-1 0 1 0 0,1-1 0 0 0,0 1 0 0 0,-1 0 0 0 0,1 0 0 0 0,0 0 0 0 0,0 0 0 0 0,-1 0 0 0 0,1 0 0 0 0,0 0 0 0 0,0 0 0 0 0,0 0 0 0 0,0 0 0 0 0,0 0 0 0 0,0 0-1 0 0,0 0 1 0 0,1 0 0 0 0,-1-1 0 0 0,0 1 0 0 0,1 0 0 0 0,-1 0 0 0 0,0 0 0 0 0,1 0 0 0 0,-1 0 0 0 0,1 0 0 0 0,-1-1 0 0 0,1 1 0 0 0,-1 0 0 0 0,2 0-8 0 0,3 6 50 0 0,-3-4-38 0 0,-1-1 1 0 0,2 1 0 0 0,-1-1 0 0 0,0 1-1 0 0,0-1 1 0 0,1 0 0 0 0,-1 0 0 0 0,1 0-1 0 0,0 0 1 0 0,0 0 0 0 0,-1 0 0 0 0,1-1-1 0 0,0 0 1 0 0,0 1 0 0 0,1-1 0 0 0,-1 0-1 0 0,1 0-12 0 0,3 1 8 0 0,7 6 12 0 0,-13 2 34 0 0,-1-5-27 0 0,0-5-25 0 0,0 1 1 0 0,0 0-1 0 0,0-1 0 0 0,1 1 1 0 0,-1-1-1 0 0,0 1 0 0 0,0-1 1 0 0,0 1-1 0 0,1-1 1 0 0,-1 1-1 0 0,0-1 0 0 0,0 1 1 0 0,1-1-1 0 0,-1 1 0 0 0,0-1 1 0 0,1 0-1 0 0,-1 1 0 0 0,1-1 1 0 0,-1 1-1 0 0,0-1 1 0 0,1 0-1 0 0,-1 1 0 0 0,1-1 1 0 0,-1 0-1 0 0,1 0 0 0 0,-1 1-2 0 0,16 3 13 0 0,-11-3-4 0 0,13 6 57 0 0,-16-6-57 0 0,0 0 0 0 0,0 1 0 0 0,-1-1 0 0 0,1 0 1 0 0,-1 1-1 0 0,1-1 0 0 0,-1 1 0 0 0,1 0 0 0 0,-1 0 0 0 0,1 1-9 0 0,3 0 43 0 0,9 3-22 0 0,3 1 29 0 0,-14-3-48 0 0,0-1 5 0 0,15 3 59 0 0,-17-6-61 0 0,0 0 0 0 0,0 0 0 0 0,-1 1-1 0 0,1-1 1 0 0,0 0 0 0 0,0 1 0 0 0,-1-1-1 0 0,1 0 1 0 0,0 1 0 0 0,-1-1 0 0 0,1 1-1 0 0,0-1 1 0 0,-1 1 0 0 0,1 0 0 0 0,-1-1 0 0 0,1 1-5 0 0,4 4 11 0 0,24 11 63 0 0,24 1-79 0 0,-50-16 4 0 0,22 6-29 0 0,0-1 0 0 0,19 1 30 0 0,-23-4 0 0 0,-17-4 0 0 0,0 0 0 0 0,5 2-13 0 0,-7-1 7 0 0,0 0 1 0 0,0 1-1 0 0,1-1 0 0 0,-1 0 1 0 0,0 0-1 0 0,0-1 1 0 0,0 1-1 0 0,0 0 0 0 0,0-1 1 0 0,0 1-1 0 0,0-1 0 0 0,0 0 1 0 0,0 1-1 0 0,2-2 6 0 0,-2 1-8 0 0,0 1 0 0 0,0-1 0 0 0,0 1 0 0 0,0 0 0 0 0,0-1 0 0 0,0 1 0 0 0,0 0 0 0 0,1 0-1 0 0,-1 1 1 0 0,1-1 8 0 0,13 0-39 0 0,8-5 27 0 0,-11 2 10 0 0,0 0 0 0 0,0 1 0 0 0,0 1 0 0 0,0 0 0 0 0,5 1 2 0 0,12-4-56 0 0,-10 1 46 0 0,-18 3 6 0 0,0 0-1 0 0,0 0 0 0 0,0-1 1 0 0,0 1-1 0 0,0-1 0 0 0,0 1 1 0 0,0-1-1 0 0,0 0 0 0 0,-1 0 1 0 0,1 0-1 0 0,0 0 0 0 0,-1 0 1 0 0,2-1 4 0 0,5-2-12 0 0,6-3-48 0 0,-5-1-46 0 0,-8 7 101 0 0,-1 0 0 0 0,1 0 0 0 0,0 1 1 0 0,-1-1-1 0 0,1 0 0 0 0,0 1 0 0 0,0-1 0 0 0,0 1 0 0 0,0-1 0 0 0,0 1 1 0 0,0-1-1 0 0,0 1 0 0 0,0 0 5 0 0,9-8-74 0 0,-10 0-3 0 0,0 8 76 0 0,-1 0-1 0 0,1 0 0 0 0,0 0 1 0 0,0 0-1 0 0,0 0 0 0 0,0 0 1 0 0,0 0-1 0 0,0-1 0 0 0,0 1 1 0 0,0 0-1 0 0,0 0 0 0 0,0 0 1 0 0,0 0-1 0 0,0 0 0 0 0,0 0 1 0 0,0 0-1 0 0,0-1 0 0 0,0 1 1 0 0,0 0-1 0 0,0 0 0 0 0,0 0 1 0 0,0 0-1 0 0,1 0 0 0 0,-1 0 1 0 0,0 0-1 0 0,0 0 0 0 0,0 0 1 0 0,0-1-1 0 0,0 1 0 0 0,0 0 1 0 0,0 0-1 0 0,0 0 0 0 0,0 0 1 0 0,0 0-1 0 0,0 0 0 0 0,1 0 1 0 0,-1 0-1 0 0,0 0 0 0 0,0 0 1 0 0,0 0-1 0 0,0 0 0 0 0,0 0 1 0 0,0 0-1 0 0,0 0 0 0 0,0 0 1 0 0,1 0-1 0 0,-1 0 0 0 0,0 0 2 0 0,43-29-177 0 0,-43 29 175 0 0,0 0 1 0 0,0 0-1 0 0,0 0 1 0 0,0 0-1 0 0,0 0 1 0 0,0 0-1 0 0,1 0 1 0 0,-1 0-1 0 0,0 0 0 0 0,0 0 1 0 0,0 0-1 0 0,0 0 1 0 0,0-1-1 0 0,0 1 1 0 0,0 0-1 0 0,0 0 1 0 0,0 0-1 0 0,0 0 1 0 0,0 0-1 0 0,0 0 1 0 0,0 0-1 0 0,0 0 0 0 0,0 0 1 0 0,0 0-1 0 0,0 0 1 0 0,0 0-1 0 0,0-1 1 0 0,0 1-1 0 0,0 0 1 0 0,0 0-1 0 0,0 0 1 0 0,0 0-1 0 0,0 0 1 0 0,0 0-1 0 0,0 0 0 0 0,0 0 1 0 0,0 0-1 0 0,0 0 1 0 0,0-1-1 0 0,0 1 1 0 0,0 0-1 0 0,0 0 1 0 0,0 0-1 0 0,0 0 1 0 0,0 0-1 0 0,0 0 1 0 0,0 0-1 0 0,0 0 0 0 0,0 0 1 0 0,0 0-1 0 0,0 0 1 0 0,0 0 1 0 0,-1-1-2 0 0,1 0-1 0 0,0 1 1 0 0,-1-1 0 0 0,1 0 0 0 0,0 1-1 0 0,-1-1 1 0 0,1 0 0 0 0,0 1-1 0 0,0-1 1 0 0,0 0 0 0 0,0 0 0 0 0,0 1-1 0 0,-1-1 1 0 0,1 0 0 0 0,1 0 0 0 0,-1 1-1 0 0,0-1 1 0 0,0 0 0 0 0,0 0-1 0 0,0 1 1 0 0,0-1 0 0 0,1 0 0 0 0,-1 1-1 0 0,0-1 1 0 0,1 0 0 0 0,-1 1 0 0 0,0-1-1 0 0,1 0 1 0 0,-1 1 0 0 0,1-1 0 0 0,-1 1-1 0 0,1-1 1 0 0,-1 1 0 0 0,1-1-1 0 0,0 1 1 0 0,-1-1 0 0 0,1 1 2 0 0,27-12-67 0 0</inkml:trace>
  <inkml:trace contextRef="#ctx0" brushRef="#br0" timeOffset="6659.33">2750 1804 24383 0 0,'1'0'2'0'0,"0"0"0"0"0,0 0 0 0 0,0 0 0 0 0,0-1 0 0 0,-1 1-1 0 0,1 0 1 0 0,0-1 0 0 0,0 1 0 0 0,0-1 0 0 0,0 1 0 0 0,-1-1 0 0 0,1 1 0 0 0,0-1-1 0 0,0 0 1 0 0,0 0-2 0 0,-2 1 11 0 0,1-1-1 0 0,-1 0 1 0 0,1 1-1 0 0,-1-1 1 0 0,0 1-1 0 0,1-1 1 0 0,-1 1-1 0 0,1-1 1 0 0,-1 1-1 0 0,0-1 0 0 0,0 1 1 0 0,1 0-1 0 0,-1-1 1 0 0,-1 1-11 0 0,2 0 0 0 0,0 0 4 0 0,1 0 0 0 0,-1 0 0 0 0,0 0 0 0 0,0 0-1 0 0,0 0 1 0 0,0 0 0 0 0,0 0 0 0 0,0 0 0 0 0,0 0 0 0 0,0-1 0 0 0,0 1 0 0 0,0 0 0 0 0,0 0-1 0 0,0 0 1 0 0,0 0 0 0 0,0 0 0 0 0,0 0 0 0 0,0 0 0 0 0,0 0 0 0 0,0 0 0 0 0,1 0 0 0 0,-1 0 0 0 0,0-1-1 0 0,0 1 1 0 0,0 0 0 0 0,0 0 0 0 0,0 0 0 0 0,0 0 0 0 0,0 0 0 0 0,0 0 0 0 0,0 0 0 0 0,-1 0 0 0 0,1 0-1 0 0,0 0 1 0 0,0 0 0 0 0,0-1 0 0 0,0 1 0 0 0,0 0 0 0 0,0 0 0 0 0,0 0 0 0 0,0 0 0 0 0,0 0-1 0 0,0 0 1 0 0,0 0 0 0 0,0 0 0 0 0,0 0 0 0 0,0 0 0 0 0,0 0 0 0 0,0 0 0 0 0,0 0 0 0 0,0 0 0 0 0,-1 0-4 0 0,2-1 26 0 0,11-6 125 0 0,-12 7-145 0 0,0-1-1 0 0,1 1 1 0 0,-1 0-1 0 0,0 0 1 0 0,0-1-1 0 0,1 1 1 0 0,-1 0 0 0 0,0 0-1 0 0,0-1 1 0 0,1 1-1 0 0,-1 0 1 0 0,0-1-1 0 0,0 1 1 0 0,0-1 0 0 0,0 1-1 0 0,0 0 1 0 0,0-1-1 0 0,1 1 1 0 0,-1 0-1 0 0,0-1 1 0 0,0 1 0 0 0,0 0-1 0 0,0-1 1 0 0,0 1-1 0 0,0-1 1 0 0,-1 1-1 0 0,1 0 1 0 0,0-1 0 0 0,0 1-1 0 0,0 0 1 0 0,0-1-1 0 0,0 1 1 0 0,0 0-1 0 0,-1-1 1 0 0,1 1 0 0 0,0 0-1 0 0,0-1 1 0 0,0 1-1 0 0,-1 0-5 0 0,-4-4 36 0 0,4 4-36 0 0,1-1 0 0 0,-1 1 0 0 0,0-1 0 0 0,0 1 0 0 0,0-1 0 0 0,1 1 0 0 0,-1-1 0 0 0,0 1 0 0 0,0-1 0 0 0,1 0 0 0 0,-1 1 0 0 0,1-1 0 0 0,-1 0 0 0 0,0 0 0 0 0,1 0 0 0 0,-1 1 0 0 0,1-1 0 0 0,0 0 0 0 0,-1 0 0 0 0,1 0 0 0 0,0 0 0 0 0,0 0 0 0 0,-1 0 0 0 0,1 0 0 0 0,0 0 0 0 0,0 0 0 0 0,6-12-19 0 0,-5 12 17 0 0,-1 1 0 0 0,1-1 0 0 0,-1 1 0 0 0,0-1 0 0 0,1 1 0 0 0,-1-1 1 0 0,0 1-1 0 0,1-1 0 0 0,-1 1 0 0 0,0-1 0 0 0,0 1 0 0 0,0-1 0 0 0,1 0 1 0 0,-1 1-1 0 0,0-1 0 0 0,0 1 0 0 0,0-1 0 0 0,0 0 0 0 0,0 1 0 0 0,0-1 1 0 0,0 1-1 0 0,0-1 0 0 0,-1 0 0 0 0,1 1 0 0 0,0-1 0 0 0,0 1 0 0 0,0-1 1 0 0,-1 0-1 0 0,1 1 0 0 0,0-1 0 0 0,0 1 0 0 0,-1-1 0 0 0,1 1 1 0 0,-1-1-1 0 0,1 1 0 0 0,0 0 0 0 0,-1-1 0 0 0,1 1 0 0 0,-1-1 0 0 0,1 1 1 0 0,-1 0-1 0 0,1-1 0 0 0,-1 1 0 0 0,0 0 2 0 0,0-1-5 0 0,1 1 1 0 0,-1-1 0 0 0,0 0-1 0 0,0 1 1 0 0,0-1-1 0 0,1 0 1 0 0,-1 0-1 0 0,0 1 1 0 0,1-1-1 0 0,-1 0 1 0 0,0 0 0 0 0,1 0-1 0 0,-1 0 1 0 0,1 0-1 0 0,0 0 1 0 0,-1 0-1 0 0,1 0 1 0 0,0-1 4 0 0,0 1-4 0 0,0 1 0 0 0,1-1 0 0 0,-1 0 0 0 0,0 1 0 0 0,1-1 0 0 0,-1 0 0 0 0,1 1 0 0 0,-1-1 0 0 0,1 1 0 0 0,0-1 0 0 0,-1 1 0 0 0,1-1 0 0 0,-1 1 0 0 0,1-1 0 0 0,0 1 4 0 0,1-2-7 0 0,-1 2 7 0 0,-1-1 0 0 0,1 1-1 0 0,-1-1 1 0 0,0 0 0 0 0,1 1 0 0 0,-1-1-1 0 0,0 0 1 0 0,0 0 0 0 0,1 1 0 0 0,-1-1-1 0 0,0 0 1 0 0,0 1 0 0 0,0-1 0 0 0,0 0-1 0 0,0 0 1 0 0,0 1 0 0 0,0-1 0 0 0,0 0-1 0 0,0 0 1 0 0,0 1 0 0 0,0-1 0 0 0,0 0-1 0 0,-1 0 1 0 0,1 1 0 0 0,0-1 0 0 0,-1 0-1 0 0,1 1 1 0 0,0-1 0 0 0,-1 0 0 0 0,1 1-1 0 0,-1-1 1 0 0,1 1 0 0 0,-1-1 0 0 0,1 1 0 0 0,-1-1-2 0 0,1 1 1 0 0,0 0 0 0 0,0 0 0 0 0,0 0 0 0 0,0 0 0 0 0,0 0 0 0 0,0 0 1 0 0,0-1-1 0 0,0 1 0 0 0,-1 0 0 0 0,1 0 0 0 0,0 0 0 0 0,0 0 0 0 0,0 0 1 0 0,0 0-1 0 0,0 0 0 0 0,0 0 0 0 0,0-1 0 0 0,0 1 0 0 0,0 0 1 0 0,0 0-1 0 0,0 0 0 0 0,0 0 0 0 0,0 0 0 0 0,0 0 0 0 0,0 0 0 0 0,0 0 1 0 0,0-1-1 0 0,0 1 0 0 0,0 0 0 0 0,0 0 0 0 0,0 0 0 0 0,0 0 0 0 0,0 0 1 0 0,0 0-1 0 0,0 0 0 0 0,0-1 0 0 0,0 1 0 0 0,0 0 0 0 0,0 0 0 0 0,0 0 1 0 0,0 0-1 0 0,1 0 0 0 0,-1 0 0 0 0,0 0 0 0 0,0 0 0 0 0,0 0 0 0 0,0 0 1 0 0,0 0-1 0 0,0-1 0 0 0,0 1 1 0 0,1 0 0 0 0,-1 0-1 0 0,0 0 1 0 0,0 0-1 0 0,1-1 1 0 0,-1 1 0 0 0,0 0-1 0 0,0 0 1 0 0,1-1 0 0 0,-1 1-1 0 0,0 0 1 0 0,0 0 0 0 0,0-1-1 0 0,0 1 1 0 0,1 0-1 0 0,-1-1 1 0 0,0 1 0 0 0,0 0-1 0 0,0-1 1 0 0,0 1 0 0 0,0 0-1 0 0,0-1 1 0 0,0 1-1 0 0,0 0 1 0 0,0-1 0 0 0,0 1-1 0 0,0 0 1 0 0,0-1 0 0 0,0 1-1 0 0,0 0 1 0 0,-17-8-10 0 0,4-2-33 0 0,11 8 38 0 0,1 1 0 0 0,-1-1-1 0 0,0 0 1 0 0,0 0 0 0 0,0 1 0 0 0,0-1 0 0 0,0 1 0 0 0,0-1-1 0 0,0 1 1 0 0,-1 0 0 0 0,1 0 0 0 0,0 0 0 0 0,-1 0 0 0 0,1 0-1 0 0,-1 1 1 0 0,-1-1 5 0 0,-4 0 0 0 0,5 1 0 0 0,1 0 0 0 0,-1-1 0 0 0,0 1 0 0 0,1-1 0 0 0,-1 0 0 0 0,1 0 0 0 0,-1 0 0 0 0,0 0 0 0 0,1-1 0 0 0,-2 0 0 0 0,-1 0 0 0 0,0 0 0 0 0,0 0 0 0 0,0 0 0 0 0,-1 1 0 0 0,-4-1 0 0 0,-6 1 11 0 0,13 1 16 0 0,-1-1 0 0 0,-8-8-17 0 0,5 8 33 0 0,-25 1-33 0 0,28 0-10 0 0,0-1 0 0 0,0 1 0 0 0,0-1 0 0 0,0 0 0 0 0,-3-1 0 0 0,-10-2 0 0 0,15 4 0 0 0,1-1 0 0 0,-1 1 0 0 0,0-1 0 0 0,0 1 0 0 0,0 0 0 0 0,0-1 0 0 0,0 1 0 0 0,0 0 0 0 0,0 0 0 0 0,0 1 0 0 0,0-1 0 0 0,0 0 0 0 0,0 1 0 0 0,-4 0 0 0 0,-20 2 0 0 0,15-3 0 0 0,-8 0-7 0 0,15 1-9 0 0,2 1 11 0 0,0-1 1 0 0,0 0-1 0 0,0 0 0 0 0,0 0 0 0 0,0 0 1 0 0,0 0-1 0 0,0 0 0 0 0,0-1 0 0 0,-1 1 1 0 0,-1-1 4 0 0,0 2-23 0 0,4-2 15 0 0,-32 0-27 0 0,1 0 35 0 0,-1 0 0 0 0,7 4 0 0 0,20-1-3 0 0,-2 0-7 0 0,4-3 1 0 0,-16 2-29 0 0,-25-3-62 0 0,42 1 26 0 0,-2 2 4 0 0,-13 5 6 0 0,13-5-2 0 0,0-3 2 0 0,0-1 52 0 0,2 2 6 0 0,0-1 0 0 0,0 0 0 0 0,1 1 0 0 0,-1-1 0 0 0,0 1 0 0 0,0-1 0 0 0,0 1-1 0 0,0 0 1 0 0,1 0 0 0 0,-1 0 0 0 0,0 0 0 0 0,0 0 0 0 0,-1 1 6 0 0,-2-1-26 0 0,-1 0 1 0 0,0 1-1 0 0,1 0 0 0 0,-1 1 1 0 0,-3 0 25 0 0,-10 3-3 0 0,-5 0 3 0 0,-8 6 0 0 0,17-5 0 0 0,-1-1 0 0 0,20-4 0 0 0,-7 1 0 0 0,-3-2 0 0 0,-18 8 12 0 0,24-8-9 0 0,0 0 0 0 0,0 0 0 0 0,0 0 0 0 0,0 0 0 0 0,0 0 0 0 0,0 0 0 0 0,0 0 0 0 0,0 0 0 0 0,0 0 0 0 0,0 0 0 0 0,0 0-1 0 0,0 0 1 0 0,0 0 0 0 0,0 0 0 0 0,0 1 0 0 0,0-1 0 0 0,0 0 0 0 0,0 0 0 0 0,0 0 0 0 0,0 0-3 0 0,6 1 82 0 0,-8 3-54 0 0,-8 1-6 0 0,4-3-13 0 0,1 0 1 0 0,-1-1-1 0 0,1 1 1 0 0,-1-1 0 0 0,1-1-1 0 0,-1 1 1 0 0,0-1-1 0 0,-2 0-9 0 0,-3 1 12 0 0,6-1 9 0 0,6 2 1 0 0,6 2-1 0 0,-5-3 32 0 0,2-1 1 0 0,10 2-44 0 0,-18 6-10 0 0,18-6 16 0 0,-10-2 59 0 0,-4 0-6 0 0,0 0-5 0 0,-4 1-10 0 0,-11 6-44 0 0,15-6-10 0 0,0-1 1 0 0,-1 1-1 0 0,1-1 0 0 0,0 1 0 0 0,0-1 1 0 0,-1 1-1 0 0,1-1 0 0 0,0 0 0 0 0,-1 1 1 0 0,1-1-1 0 0,0 0 0 0 0,-1 1 0 0 0,1-1 1 0 0,-1 0-1 0 0,1 0 0 0 0,-1 1 0 0 0,1-1 1 0 0,0 0-1 0 0,-1 0 0 0 0,1 0 0 0 0,-1 1 1 0 0,1-1-1 0 0,-1 0 0 0 0,1 0 0 0 0,-1 0 1 0 0,1 0-1 0 0,-1 0 0 0 0,0 0 0 0 0,-3 0 7 0 0,0 0 57 0 0,4 0 8 0 0,0 0 13 0 0,0 0-16 0 0,6 0-5 0 0,26 0 155 0 0,-42-3-194 0 0,9 2-10 0 0,-1 1 1 0 0,1-1 0 0 0,0 1-1 0 0,-1-1 1 0 0,1 1 0 0 0,-1-1-1 0 0,1 1 1 0 0,-1 0 0 0 0,1 0 0 0 0,-1 0-1 0 0,0 0-15 0 0,-9-1 100 0 0,0-1-1 0 0,1 0 1 0 0,-2-2-100 0 0,10 4 84 0 0,2 0-11 0 0,3-1-2 0 0,7-5 10 0 0,-11 6-75 0 0,1 0-1 0 0,-1-1 1 0 0,1 1 0 0 0,0 0-1 0 0,-1-1 1 0 0,1 1-1 0 0,-1 0 1 0 0,1-1 0 0 0,0 1-1 0 0,-1 0 1 0 0,1 0-1 0 0,-1 0 1 0 0,1-1 0 0 0,-1 1-1 0 0,1 0 1 0 0,-1 0-1 0 0,1 0 1 0 0,-1 0 0 0 0,1 0-1 0 0,-1 0-5 0 0,1 0 1 0 0,0 0 0 0 0,0 0 0 0 0,0 0 0 0 0,0 0 0 0 0,0 0 1 0 0,0 0-1 0 0,0 0 0 0 0,0 0 0 0 0,0 0 0 0 0,0 0 0 0 0,0-1 0 0 0,0 1 0 0 0,0 0 0 0 0,1 0 0 0 0,-1 0 0 0 0,0 0 0 0 0,0 0 0 0 0,0 0 0 0 0,0 0 0 0 0,0 0 0 0 0,0 0 0 0 0,0 0 0 0 0,0 0 1 0 0,0 0-1 0 0,0-1 0 0 0,0 1 0 0 0,0 0 0 0 0,0 0 0 0 0,0 0 0 0 0,0 0 0 0 0,0 0 0 0 0,0 0 0 0 0,0 0 0 0 0,0 0 0 0 0,0 0 0 0 0,0 0 0 0 0,0 0 0 0 0,-1-1 0 0 0,1 1 0 0 0,0 0 0 0 0,0 0 0 0 0,0 0 1 0 0,0 0-1 0 0,0 0 0 0 0,0 0 0 0 0,0 0 0 0 0,0 0 0 0 0,0 0 0 0 0,0 0 0 0 0,0 0 0 0 0,0 0 0 0 0,0 0 0 0 0,0 0 0 0 0,0 0 0 0 0,-1 0 0 0 0,1 0 0 0 0,0 0 0 0 0,0 0 0 0 0,0 0 0 0 0,0 0 1 0 0,0 0-1 0 0,0 0-1 0 0,9-11 70 0 0,-9 11-66 0 0,0-1-1 0 0,0 1 1 0 0,0 0-1 0 0,0 0 1 0 0,0 0-1 0 0,0-1 0 0 0,0 1 1 0 0,0 0-1 0 0,0 0 1 0 0,0-1-1 0 0,0 1 1 0 0,0 0-1 0 0,0 0 1 0 0,-1 0-1 0 0,1-1 1 0 0,0 1-1 0 0,0 0 1 0 0,0 0-1 0 0,0 0 0 0 0,0-1 1 0 0,0 1-1 0 0,-1 0 1 0 0,1 0-1 0 0,0 0 1 0 0,0 0-1 0 0,0-1 1 0 0,-1 1-1 0 0,1 0 1 0 0,0 0-1 0 0,0 0 1 0 0,0 0-1 0 0,-1 0 1 0 0,1 0-4 0 0,-6-3 29 0 0,-8-10 96 0 0,12 11-113 0 0,1 0-1 0 0,0 1 0 0 0,-1-1 0 0 0,1 1 1 0 0,-1 0-1 0 0,0-1 0 0 0,1 1 1 0 0,-1 0-1 0 0,-1-1-11 0 0,-28-12 80 0 0,-22-10 48 0 0,52 24-125 0 0,0 0 1 0 0,0-1 0 0 0,0 1-1 0 0,0-1 1 0 0,-1 1-1 0 0,1-1 1 0 0,0 1 0 0 0,0-1-1 0 0,0 0 1 0 0,1 1 0 0 0,-1-1-1 0 0,0 0 1 0 0,0 0-1 0 0,0 0-3 0 0,-13-13 74 0 0,5 8-39 0 0,0 0 1 0 0,0 1 0 0 0,-1 0-1 0 0,0 0 1 0 0,-8-2-36 0 0,-14-7 27 0 0,27 12-14 0 0,0 0 0 0 0,-1 0 0 0 0,0 1 0 0 0,1 0 0 0 0,-1 0 0 0 0,0 0-1 0 0,0 0-12 0 0,-23-4 61 0 0,14 3-6 0 0,14 2-52 0 0,0 0 1 0 0,0-1-1 0 0,-1 1 1 0 0,1 0-1 0 0,0 0 0 0 0,0-1 1 0 0,-1 1-1 0 0,1 0 1 0 0,0-1-1 0 0,0 1 1 0 0,0-1-1 0 0,0 0 1 0 0,0 1-1 0 0,0-1 0 0 0,-1 0-3 0 0,-19-6 13 0 0,14 5-15 0 0,-2-3 2 0 0,-3-2 0 0 0,9 8 0 0 0,-1-1 0 0 0,-17-11-79 0 0,2 1-6 0 0,17 9 25 0 0,0 0-10 0 0,-7-4 15 0 0,3-5 44 0 0,1 0 11 0 0,-8 4 0 0 0,6 0 11 0 0,5 5 42 0 0,0 1 1 0 0,-5 0-33 0 0,3 0 22 0 0,-4 0-22 0 0,7 0 32 0 0,-2 1 0 0 0,-7 5-42 0 0,3-2-11 0 0,-3-4 11 0 0,6 2 31 0 0,-5 3-31 0 0,7-4-11 0 0,1 0 0 0 0,-1 0 0 0 0,1 0 0 0 0,-1 0 0 0 0,0 0 0 0 0,0 0 0 0 0,1 0 0 0 0,-1-1 0 0 0,0 1 0 0 0,0-1 0 0 0,0 1 0 0 0,0-1 0 0 0,0 0 0 0 0,1 0 0 0 0,-3 0 0 0 0,-4 1 0 0 0,-24 7 0 0 0,-30 6 0 0 0,38-4 0 0 0,21-9 0 0 0,0 0 0 0 0,0 0 0 0 0,0 0 0 0 0,-1-1 0 0 0,1 1 0 0 0,0-1 0 0 0,0 0 0 0 0,-3 0 0 0 0,-6 2 0 0 0,4 2 0 0 0,-1-3-25 0 0,7-1-98 0 0,2 0-7 0 0,0 0 8 0 0,0 0-10 0 0,-3 2-49 0 0,0-1-493 0 0,-4 1 1413 0 0,4 0-4116 0 0,2-1-3677 0 0,6-9-66 0 0</inkml:trace>
  <inkml:trace contextRef="#ctx0" brushRef="#br0" timeOffset="7336.65">375 1480 7488 0 0,'0'0'166'0'0,"0"0"29"0"0,0 0 12 0 0,0 0 51 0 0,0 0 213 0 0,0 0 89 0 0,0 0 16 0 0,0 2 32 0 0,0 5 108 0 0,0-5 48 0 0,-2-1 11 0 0,1-1-755 0 0,-18 9 1640 0 0,18-8-1523 0 0,0-1 1 0 0,0 1-1 0 0,0 0 0 0 0,0-1 1 0 0,0 1-1 0 0,0 0 1 0 0,0-1-1 0 0,1 1 1 0 0,-1 0-1 0 0,0 0 1 0 0,0 0-1 0 0,1-1 1 0 0,-1 1-1 0 0,1 0 1 0 0,-1 0-1 0 0,1 0 0 0 0,-1 0 1 0 0,1 0-1 0 0,-1 0 1 0 0,1 1-138 0 0,-16 8 3050 0 0,14-9-2458 0 0,1 2-18 0 0,-4 6-289 0 0,4-5 3820 0 0,14-3-3829 0 0,-6-1-210 0 0,-1 1-1 0 0,1-1 0 0 0,-1-1 1 0 0,1 1-1 0 0,0-1 0 0 0,-1 0 1 0 0,0-1-66 0 0,28-2 230 0 0,-11 3-78 0 0,-19 0-128 0 0,1 1 1 0 0,-1 0 0 0 0,0 0 0 0 0,1 0-1 0 0,-1 0 1 0 0,3 1-25 0 0,-3 0 9 0 0,-1 0-1 0 0,1-1 1 0 0,0 1-1 0 0,-1-1 1 0 0,1 0 0 0 0,0 0-1 0 0,-1-1 1 0 0,1 1-1 0 0,-1-1 1 0 0,1 0-1 0 0,-1 0 1 0 0,3-1-9 0 0,-4 3-28 0 0,0-1 1 0 0,0 0 0 0 0,-1 1-1 0 0,1-1 1 0 0,0 1-1 0 0,-1 0 1 0 0,1-1-1 0 0,0 1 1 0 0,-1 0-1 0 0,1 0 1 0 0,-1 0 0 0 0,2 1 27 0 0,-2-1-291 0 0,3-3-77 0 0,10-5-1107 0 0,-11 5-4587 0 0,-3 2-1967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5:19:08.957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650 1140 18031 0 0,'-5'-10'178'0'0,"4"8"-38"0"0,-1-1 1 0 0,0 0-1 0 0,1 1 0 0 0,-1-1 1 0 0,0 1-1 0 0,0 0 0 0 0,0-1 0 0 0,-3 0-140 0 0,4 1 315 0 0,1 2 65 0 0,0 0 17 0 0,-2 0 27 0 0,-6 0 100 0 0,6 0 42 0 0,2 0 8 0 0,-1 2-63 0 0,0 1-479 0 0,1 0 0 0 0,-1-1 0 0 0,0 1-1 0 0,1 0 1 0 0,0 0 0 0 0,-1-1 0 0 0,1 1 0 0 0,0 0 0 0 0,0 0-1 0 0,1 0 1 0 0,-1-1 0 0 0,1 1 0 0 0,-1 0 0 0 0,1 0 0 0 0,0-1 0 0 0,0 1-1 0 0,0 0 1 0 0,1 0-32 0 0,-1 2 19 0 0,1-1-1 0 0,-1 1 0 0 0,0 0 1 0 0,0 0-1 0 0,0 4-18 0 0,-1-1 28 0 0,0 0-1 0 0,1 0 1 0 0,0 0-1 0 0,0-1 0 0 0,1 1 1 0 0,0 0-1 0 0,0-1-27 0 0,2 15 56 0 0,0 1 0 0 0,-2 0 0 0 0,0-1 0 0 0,-2 1 0 0 0,-1 4-56 0 0,1-7 24 0 0,-1 16 63 0 0,0-14-13 0 0,1 1 0 0 0,1 1-74 0 0,0-19 11 0 0,-2 1 1 0 0,1-1-1 0 0,-1 0 0 0 0,0 0 1 0 0,0 1-1 0 0,-1 1-11 0 0,1 0 0 0 0,-1-1 1 0 0,1 1-1 0 0,0-1 0 0 0,1 4 0 0 0,0-4 7 0 0,0-1-1 0 0,1 1 0 0 0,0 0 1 0 0,0 0-1 0 0,1 0 1 0 0,0-1-1 0 0,0 1 0 0 0,0-1 1 0 0,0 1-1 0 0,4 4-6 0 0,-5-8 0 0 0,-1-1 0 0 0,1 1 0 0 0,0 0 0 0 0,-1-1 0 0 0,1 1 0 0 0,-1 0 0 0 0,0 0 0 0 0,1 0 0 0 0,-1-1 0 0 0,0 1 0 0 0,0 0 0 0 0,0 0 0 0 0,-1 0 0 0 0,1-1 0 0 0,0 1 0 0 0,-1 1 0 0 0,0 4 0 0 0,1-6-10 0 0,1 1 0 0 0,-1 0 0 0 0,0-1 0 0 0,1 1 0 0 0,0 0 0 0 0,-1-1 0 0 0,1 1 0 0 0,0-1 0 0 0,0 1 0 0 0,0-1 0 0 0,-1 0 0 0 0,2 1 0 0 0,-1-1 0 0 0,0 0 0 0 0,0 0 0 0 0,0 1 0 0 0,1-1 0 0 0,-1 0 0 0 0,1 0 10 0 0,-1 0-34 0 0,-1 0 19 0 0,1-1-1 0 0,-1 1 1 0 0,0-1 0 0 0,0 1-1 0 0,0-1 1 0 0,0 1-1 0 0,0-1 1 0 0,0 1-1 0 0,0-1 1 0 0,0 1-1 0 0,0-1 1 0 0,0 1 0 0 0,0-1-1 0 0,0 1 1 0 0,0-1-1 0 0,0 1 1 0 0,0-1-1 0 0,-1 1 1 0 0,1-1 0 0 0,0 1-1 0 0,0-1 1 0 0,0 1-1 0 0,-1-1 1 0 0,1 1-1 0 0,0-1 1 0 0,-1 0-1 0 0,1 1 16 0 0,-1-1-39 0 0,0 12-579 0 0,1-12 492 0 0,0 1 0 0 0,0 0-1 0 0,0-1 1 0 0,0 1 0 0 0,0-1-1 0 0,0 1 1 0 0,0-1 0 0 0,0 1 0 0 0,-1 0-1 0 0,1-1 1 0 0,0 1 0 0 0,0-1-1 0 0,0 1 1 0 0,-1-1 0 0 0,1 1 0 0 0,0-1-1 0 0,0 1 1 0 0,-1-1 0 0 0,1 1-1 0 0,0-1 1 0 0,-1 1 0 0 0,1-1 0 0 0,-1 1-1 0 0,1-1 1 0 0,-1 0 0 0 0,1 1 0 0 0,-1-1-1 0 0,1 0 1 0 0,-1 1 0 0 0,1-1-1 0 0,-1 0 1 0 0,1 0 0 0 0,-1 0 0 0 0,1 1-1 0 0,-1-1 1 0 0,0 0 0 0 0,1 0-1 0 0,-1 0 1 0 0,1 0 0 0 0,-1 0 0 0 0,0 0-1 0 0,1 0 1 0 0,-1 0 0 0 0,0 0 126 0 0,0 0-1873 0 0</inkml:trace>
  <inkml:trace contextRef="#ctx0" brushRef="#br0" timeOffset="363.02">371 1403 15080 0 0,'0'0'440'0'0,"4"0"-6"0"0,11 0-278 0 0,-12 0-1083 0 0,1 3 4273 0 0,-4-3-3264 0 0,0 0 0 0 0,0 0-1 0 0,0 0 1 0 0,0 0 0 0 0,0 0-1 0 0,0 0 1 0 0,0 0-1 0 0,0 0 1 0 0,0 0 0 0 0,-1 0-1 0 0,1 0 1 0 0,0 0 0 0 0,0 0-1 0 0,0 0 1 0 0,0 0 0 0 0,0 0-1 0 0,0 0 1 0 0,0 0 0 0 0,0 0-1 0 0,-1 0 1 0 0,1 0 0 0 0,0 0-1 0 0,0 0 1 0 0,0 0-1 0 0,0 0 1 0 0,0 0 0 0 0,0 0-1 0 0,0 0 1 0 0,0 0 0 0 0,0 0-1 0 0,0 0 1 0 0,0 0 0 0 0,-1 0-1 0 0,1 0 1 0 0,0 0 0 0 0,0 1-1 0 0,0-1 1 0 0,0 0 0 0 0,0 0-1 0 0,0 0 1 0 0,0 0-1 0 0,0 0 1 0 0,0 0 0 0 0,0 0-1 0 0,0 0 1 0 0,0 0 0 0 0,0 1-1 0 0,0-1 1 0 0,0 0 0 0 0,0 0-1 0 0,0 0 1 0 0,0 0 0 0 0,0 0-1 0 0,0 0 1 0 0,0 0 0 0 0,0 0-1 0 0,0 0 1 0 0,0 1-1 0 0,0-1 1 0 0,0 0 0 0 0,0 0-1 0 0,0 0 1 0 0,0 0 0 0 0,0 0-1 0 0,0 0 1 0 0,0 0 0 0 0,1 0-1 0 0,-1 0 1 0 0,0 0 0 0 0,0 0-82 0 0,71-5 1418 0 0,-47 3-768 0 0,22 1-650 0 0,20-1 414 0 0,-43 1-306 0 0,-1 1-1 0 0,17 2-107 0 0,26 1 89 0 0,-17 2-89 0 0,-33-2 0 0 0,0-2 0 0 0,10 1 0 0 0,-21-2-7 0 0,0-1-1 0 0,0 1 1 0 0,0-1 0 0 0,0 0-1 0 0,0 0 1 0 0,2-1 7 0 0,9-2-44 0 0,37-8-176 0 0,-51 12 175 0 0,0-1 0 0 0,0 1 0 0 0,0 0 0 0 0,1-1 0 0 0,-1 1 0 0 0,0 0 0 0 0,0 0 0 0 0,0 0 1 0 0,0 0-1 0 0,1 0 0 0 0,-1 0 0 0 0,0 0 0 0 0,1 0 45 0 0,5 1-140 0 0,48-1-869 0 0,-48-2-296 0 0,10-5-315 0 0,7 5-62 0 0</inkml:trace>
  <inkml:trace contextRef="#ctx0" brushRef="#br0" timeOffset="6421.86">1441 1853 11376 0 0,'0'0'256'0'0,"0"0"34"0"0,0 0 21 0 0,-2 2-35 0 0,-5 5-97 0 0,5-5 258 0 0,2-2 130 0 0,0 0 29 0 0,0 0 48 0 0,0 0 186 0 0,0 0 87 0 0,0 0 13 0 0,1 0-836 0 0,0 0 1 0 0,0 0 0 0 0,0 0-1 0 0,0-1 1 0 0,0 1-1 0 0,0-1 1 0 0,-1 1-1 0 0,1 0 1 0 0,0-1 0 0 0,0 1-1 0 0,0-1 1 0 0,0 0-1 0 0,-1 1 1 0 0,1-1-1 0 0,0 0 1 0 0,0 0 0 0 0,-1 1-1 0 0,1-1 1 0 0,-1 0-1 0 0,1 0 1 0 0,-1 0-1 0 0,1 0 1 0 0,-1 0 0 0 0,1 0-1 0 0,-1 1 1 0 0,0-2-95 0 0,2-1 43 0 0,-1 0 1 0 0,-1 0-1 0 0,1 0 1 0 0,0 0 0 0 0,-1 0-1 0 0,1 0 1 0 0,-1 0-44 0 0,0 1 184 0 0,0 1-156 0 0,0 0 0 0 0,0 0 0 0 0,-1 0 0 0 0,2 0 0 0 0,-1 0 0 0 0,0 0 0 0 0,0 0 0 0 0,0 0 0 0 0,0 1 0 0 0,0-1 0 0 0,1 0 0 0 0,-1 0 0 0 0,1-1-28 0 0,1-8 113 0 0,-4-8 55 0 0,2 14-126 0 0,-1-1 1 0 0,0 1-1 0 0,1-1 0 0 0,0 1 0 0 0,0-1 1 0 0,0 1-1 0 0,1-1-42 0 0,-1 3 13 0 0,1-1 1 0 0,-1 1-1 0 0,0 0 1 0 0,0-1-1 0 0,0 1 1 0 0,0-1-1 0 0,0 1 1 0 0,-1 0-1 0 0,1-1 1 0 0,-1 1-1 0 0,1 0 1 0 0,-2-2-14 0 0,-2-12 67 0 0,4 13-56 0 0,0 1-1 0 0,0-1 1 0 0,0 0-1 0 0,0 1 1 0 0,0-1-1 0 0,1 1 1 0 0,-1-1 0 0 0,1 1-1 0 0,0-3-10 0 0,0 3 9 0 0,0 0 1 0 0,-1-1-1 0 0,1 1 1 0 0,-1 0-1 0 0,1 0 1 0 0,-1-1-1 0 0,0 1 0 0 0,0 0 1 0 0,0-1-1 0 0,0 1 1 0 0,-1 0-1 0 0,1-1 1 0 0,-1 1-1 0 0,1 0-9 0 0,-2-4 29 0 0,1 1 0 0 0,-1-1-1 0 0,2 1 1 0 0,-1-1 0 0 0,0 1 0 0 0,1-6-29 0 0,0 5 18 0 0,0 1 0 0 0,-1-1 1 0 0,1 1-1 0 0,-1-1 0 0 0,0 1 1 0 0,-2-3-19 0 0,2 4 11 0 0,-1 0 1 0 0,0 0 0 0 0,1 0-1 0 0,0-1 1 0 0,0 1 0 0 0,0 0-1 0 0,1 0 1 0 0,-1-1 0 0 0,1 1-1 0 0,0-1 1 0 0,1 1 0 0 0,-1 0-1 0 0,1-1 1 0 0,-1 1 0 0 0,1 0-1 0 0,1-3-11 0 0,-1 5 5 0 0,-1 0-1 0 0,1 0 1 0 0,-1 0 0 0 0,0 0-1 0 0,0 0 1 0 0,0 0-1 0 0,0 0 1 0 0,0 0 0 0 0,0 0-1 0 0,-1 0 1 0 0,1 1-1 0 0,0-1 1 0 0,-1 0-1 0 0,0 0 1 0 0,0 0-5 0 0,-2-11 22 0 0,2 11-18 0 0,1 0 1 0 0,0 0-1 0 0,0-1 1 0 0,0 1-1 0 0,0 0 1 0 0,0 0-1 0 0,1 0 1 0 0,-1-1-1 0 0,1 0-4 0 0,1-13 13 0 0,-4-9 11 0 0,1 17-12 0 0,0 0 0 0 0,1 0 0 0 0,0 1 0 0 0,1-7-12 0 0,0 5 4 0 0,0 4 3 0 0,0 1 1 0 0,-1-1-1 0 0,0 0 1 0 0,0 0 0 0 0,0 0-1 0 0,0 0 1 0 0,-1 0 0 0 0,0 0-1 0 0,0-3-7 0 0,-6-52 134 0 0,4 44-105 0 0,2 10 15 0 0,0 0 0 0 0,0 1 0 0 0,-1-1-1 0 0,0 0 1 0 0,0 1 0 0 0,0 0 0 0 0,0 0 0 0 0,-1-1-44 0 0,1 2 0 0 0,1 1 1 0 0,-1-1 0 0 0,1 0 0 0 0,0 1 0 0 0,1-1-1 0 0,-1 0 1 0 0,1 0 0 0 0,-1 1 0 0 0,1-1 0 0 0,0 0-1 0 0,1 0 1 0 0,-1 0 0 0 0,1 1 0 0 0,-1-1 0 0 0,1 0-1 0 0,0 0 1 0 0,1 0-1 0 0,2-15 1 0 0,4-6-1 0 0,-7 23 0 0 0,0-1 0 0 0,1 0 0 0 0,-1 1 0 0 0,-1-1 0 0 0,1 0 0 0 0,0 1 0 0 0,-1-1 0 0 0,1 0 0 0 0,-1 0 0 0 0,0 0 0 0 0,0-2 0 0 0,0 2 0 0 0,0 1 1 0 0,0 0-1 0 0,0-1 0 0 0,0 1 0 0 0,0 0 0 0 0,1-1 0 0 0,-1 1 1 0 0,1 0-1 0 0,-1 0 0 0 0,1-1 0 0 0,0 1 0 0 0,0 0 0 0 0,0 0 1 0 0,0 0-1 0 0,0 0 0 0 0,1 0 0 0 0,8-22-69 0 0,9-51 55 0 0,-14 57 14 0 0,-7 12 0 0 0,0-1 0 0 0,2 0 0 0 0,1 0 0 0 0,1 0 0 0 0,0 0 0 0 0,-1 0 0 0 0,2 0 0 0 0,-1 0 0 0 0,1 0 0 0 0,1 0 0 0 0,0-2 0 0 0,0 0 0 0 0,-1-1 0 0 0,0 1 0 0 0,0-3 0 0 0,0 2 0 0 0,0 0 0 0 0,0 0 0 0 0,1 1 0 0 0,1-1 0 0 0,-1 1 0 0 0,4-4 0 0 0,-7 10 0 0 0,6-5 0 0 0,-4 5 0 0 0,-1 1 0 0 0,0 0 0 0 0,0-1 0 0 0,0 1 0 0 0,0-1 0 0 0,0 0 0 0 0,0 0 0 0 0,-1 0 0 0 0,14-24 0 0 0,-4 8 0 0 0,-10 15 0 0 0,11-21 0 0 0,-3 18 0 0 0,-7 6 0 0 0,1 0 0 0 0,0-1 0 0 0,0-1 0 0 0,0 1 0 0 0,0 0 0 0 0,0-1 0 0 0,-1 1 0 0 0,1-1 0 0 0,-1 0 0 0 0,0 0 0 0 0,2-2 0 0 0,3-4 0 0 0,4-1 0 0 0,-7 8 0 0 0,1 0 0 0 0,7-12 0 0 0,-4 7 0 0 0,19-7 0 0 0,-2 2 0 0 0,-22 11 0 0 0,1 0 0 0 0,-1 0 0 0 0,0-1 0 0 0,-1 1 0 0 0,1-1 0 0 0,0 0 0 0 0,0 0 0 0 0,-1 0 0 0 0,2 0 0 0 0,-3 0 0 0 0,0 1 0 0 0,1 0 0 0 0,-1 0 0 0 0,1 0 0 0 0,-1 0 0 0 0,1 0 0 0 0,-1 0 0 0 0,1 1 0 0 0,-1-1 0 0 0,1 0 0 0 0,0 1 0 0 0,-1 0 0 0 0,3-1 0 0 0,-2 0 0 0 0,1 1 0 0 0,-1-1 0 0 0,0 0 0 0 0,0 1 0 0 0,1-1 0 0 0,-1-1 0 0 0,0 1 0 0 0,0 0 0 0 0,0 0 0 0 0,2-2 0 0 0,0 1 0 0 0,0 0 0 0 0,0 0 0 0 0,0 1 0 0 0,0-1 0 0 0,0 1 0 0 0,1 0 0 0 0,0 0 0 0 0,0-1 0 0 0,0 1 0 0 0,0-1 0 0 0,0 0 0 0 0,0 0 0 0 0,0 0 0 0 0,1-1 0 0 0,-4 2 0 0 0,0-1 0 0 0,0 1 0 0 0,0 0 0 0 0,0-1 0 0 0,1 1 0 0 0,-1 1 0 0 0,0-1 0 0 0,1 0 0 0 0,-1 0 0 0 0,0 1 0 0 0,1-1 0 0 0,-1 1 0 0 0,1 0 0 0 0,-1 0 0 0 0,1 0 0 0 0,-1 0 0 0 0,1 0 0 0 0,-1 0 0 0 0,-1 0 0 0 0,1-1 0 0 0,0 1 0 0 0,0-1 0 0 0,-1 1 0 0 0,1-1 0 0 0,0 0 0 0 0,-1 0 0 0 0,1 0 0 0 0,-1 0 0 0 0,0 1 0 0 0,1-1 0 0 0,-1 0 0 0 0,0 1 0 0 0,0-1 0 0 0,1 1 0 0 0,-1-1 0 0 0,0 1 0 0 0,1 0 0 0 0,-1 0 0 0 0,0-1 0 0 0,1 1 0 0 0,-1 0 0 0 0,1 0 0 0 0,-1 0 0 0 0,12 6 0 0 0,-12-5 0 0 0,0-1 0 0 0,0 1 0 0 0,0 0 0 0 0,1-1 0 0 0,-1 1 0 0 0,0-1 0 0 0,0 1 0 0 0,1-1 0 0 0,-1 0 0 0 0,0 0 0 0 0,1 1 0 0 0,-1-1 0 0 0,1 0 0 0 0,-1 0 0 0 0,0 0 0 0 0,1 0 0 0 0,-1-1 0 0 0,0 1 0 0 0,1 0 0 0 0,-1 0 0 0 0,0-1 0 0 0,1 1 0 0 0,-1-1 0 0 0,0 1 0 0 0,0-1 0 0 0,1 0 0 0 0,-2 1 0 0 0,1-1 0 0 0,-1 1 0 0 0,1-1 0 0 0,0 1 0 0 0,-1-1 0 0 0,1 1 0 0 0,0-1 0 0 0,0 1 0 0 0,-1 0 0 0 0,1-1 0 0 0,0 1 0 0 0,0 0 0 0 0,0 0 0 0 0,-1-1 0 0 0,1 1 0 0 0,0 0 0 0 0,0 0 0 0 0,0 0 0 0 0,0 0 0 0 0,-1 0 0 0 0,1 0 0 0 0,0 1 0 0 0,0-1 0 0 0,0 0 0 0 0,-1 0 0 0 0,1 0 0 0 0,0 1 0 0 0,0-1 0 0 0,0 0 0 0 0,-1 1 0 0 0,1-1 0 0 0,8 4 0 0 0,2-3 0 0 0,-3-1-1 0 0,-2 0 5 0 0,1 1-1 0 0,0-1 0 0 0,0 1 1 0 0,-1 0-1 0 0,3 2-3 0 0,10 5 144 0 0,-10-12-80 0 0,-9 4-62 0 0,0 0-1 0 0,0 0 0 0 0,0 0 0 0 0,0 0 0 0 0,0 0 1 0 0,1 0-1 0 0,-1 0 0 0 0,0 0 0 0 0,0 0 1 0 0,0 0-1 0 0,0 0 0 0 0,0 0 0 0 0,0 0 1 0 0,0 0-1 0 0,1 0 0 0 0,-1 0 0 0 0,0 0 1 0 0,0 0-1 0 0,0 0 0 0 0,0 0 0 0 0,0 0 1 0 0,0 0-1 0 0,0 0 0 0 0,1 0 0 0 0,-1 0 1 0 0,0 0-1 0 0,0 0 0 0 0,0 0 0 0 0,0 0 0 0 0,0 0 1 0 0,0 0-1 0 0,0 0 0 0 0,0 0 0 0 0,1 0 1 0 0,-1 0-1 0 0,0 1 0 0 0,0-1 0 0 0,0 0 1 0 0,0 0-1 0 0,0 0 0 0 0,0 0 0 0 0,0 0 1 0 0,0 0-2 0 0,11 9 10 0 0,1-3-10 0 0,-3-5 0 0 0,-8-2 1 0 0,1 1 0 0 0,-1 0 0 0 0,1 0 0 0 0,-1 0 0 0 0,1 1 0 0 0,-1-1 0 0 0,0 0 0 0 0,1 0 0 0 0,-1 1 0 0 0,1-1 0 0 0,-1 1 0 0 0,0-1 0 0 0,1 1 0 0 0,-1 0 0 0 0,0-1 0 0 0,1 1-1 0 0,15 13 208 0 0,-11-16-186 0 0,-5 2 79 0 0,-1 0-1 0 0,13 12 76 0 0,1 0-95 0 0,-11-9-1 0 0,-1-3-55 0 0,0 1 0 0 0,0 0 0 0 0,0-1-1 0 0,1 1 1 0 0,-1 0 0 0 0,0 0 0 0 0,0 0-1 0 0,-1 0 1 0 0,2 1-25 0 0,-1-1 33 0 0,-2-1-29 0 0,0 0 0 0 0,1 0 0 0 0,-1 1 0 0 0,0-1-1 0 0,0 0 1 0 0,0 0 0 0 0,0 0 0 0 0,0 0 0 0 0,0 0 0 0 0,1 0-1 0 0,-1 0 1 0 0,0 0 0 0 0,0 0 0 0 0,0 1 0 0 0,0-1 0 0 0,0 0-1 0 0,0 0 1 0 0,0 0 0 0 0,0 0 0 0 0,1 0 0 0 0,-1 0-1 0 0,0 1 1 0 0,0-1 0 0 0,0 0 0 0 0,0 0 0 0 0,0 0 0 0 0,0 0-1 0 0,0 0 1 0 0,0 1 0 0 0,0-1 0 0 0,0 0 0 0 0,0 0 0 0 0,0 0-1 0 0,0 0 1 0 0,0 1 0 0 0,0-1 0 0 0,0 0 0 0 0,0 0-4 0 0,1 10 126 0 0,6 5-101 0 0,-4-10-13 0 0,-1 0 0 0 0,0 0 0 0 0,0 0 1 0 0,0 0-1 0 0,0 1 0 0 0,-1-1 0 0 0,0 1 0 0 0,0-1 0 0 0,-1 1 1 0 0,1 0-1 0 0,-1-1 0 0 0,-1 5-12 0 0,1 5 88 0 0,2-9-13 0 0,4 5-16 0 0,-4-8-32 0 0,0 0 0 0 0,-1 1 0 0 0,1-1-1 0 0,1 0 1 0 0,-1 0 0 0 0,0 0-1 0 0,1 0 1 0 0,0 0 0 0 0,-1-1-1 0 0,3 2-26 0 0,-5-4 1 0 0,0 0 1 0 0,0 0-1 0 0,0 0 0 0 0,0 0 0 0 0,1 0 0 0 0,-1 0 1 0 0,0 0-1 0 0,0 0 0 0 0,0 1 0 0 0,0-1 0 0 0,0 0 1 0 0,0 0-1 0 0,0 0 0 0 0,1 0 0 0 0,-1 0 0 0 0,0 0 1 0 0,0 0-1 0 0,0 1 0 0 0,0-1 0 0 0,0 0 0 0 0,0 0 1 0 0,0 0-1 0 0,0 0 0 0 0,0 0 0 0 0,0 0 0 0 0,0 1 1 0 0,0-1-1 0 0,0 0 0 0 0,0 0 0 0 0,0 0 0 0 0,0 0 1 0 0,0 0-1 0 0,0 1 0 0 0,0-1 0 0 0,0 0 0 0 0,0 0 1 0 0,0 0-1 0 0,0 0 0 0 0,0 0 0 0 0,0 0-1 0 0,0 37 82 0 0,0-34 8 0 0,0-3 6 0 0,0 0 0 0 0,0 0-5 0 0,0 0-22 0 0,0 0-2 0 0,3 0 10 0 0,1 0-58 0 0,1 0 0 0 0,0-1 1 0 0,-1 1-1 0 0,1-1 0 0 0,0 0 0 0 0,-1-1 0 0 0,1 1 0 0 0,3-3-19 0 0,-6 3 3 0 0,0 0 0 0 0,0 0 1 0 0,0 0-1 0 0,0 0 0 0 0,0-1 0 0 0,0 1 0 0 0,-1-1 0 0 0,1 1 0 0 0,0-1 0 0 0,-1 0 1 0 0,0 1-1 0 0,1-1 0 0 0,-1 0 0 0 0,0 0 0 0 0,0 0 0 0 0,0 0 0 0 0,0 0 0 0 0,0-1 1 0 0,0 1-1 0 0,-1 0 0 0 0,1-2-3 0 0,12-43 37 0 0,-1 6-21 0 0,-7 18-16 0 0,6-31 0 0 0,6-7 0 0 0,-15 36 0 0 0,-2 21 0 0 0,1 0 0 0 0,-1 0 0 0 0,1 0 0 0 0,-1-1 0 0 0,1 1 0 0 0,1-1 0 0 0,3-9 0 0 0,1-1 0 0 0,-1-1 0 0 0,-1 1 0 0 0,0-2 0 0 0,14-46 0 0 0,-10 41 0 0 0,-6 19 0 0 0,-1-1 0 0 0,0 1 0 0 0,1-1 0 0 0,-1 1 0 0 0,0-1 0 0 0,-1 0 0 0 0,4-16 0 0 0,0-14 0 0 0,0 14 0 0 0,0 8 0 0 0,0 0 0 0 0,-3 9 15 0 0,-1 2-9 0 0,0 1-1 0 0,0-1 1 0 0,1 0 0 0 0,-1 0-1 0 0,0 1 1 0 0,1-1 0 0 0,-1 1-1 0 0,1-1 1 0 0,-1 0-1 0 0,1 1 1 0 0,-1-1 0 0 0,1 1-1 0 0,-1-1 1 0 0,1 1 0 0 0,-1-1-1 0 0,1 1 1 0 0,0-1 0 0 0,-1 1-1 0 0,1 0 1 0 0,0-1 0 0 0,0 1-6 0 0,-1 0 7 0 0,1-1 1 0 0,-1 1-1 0 0,1 0 1 0 0,-1 0-1 0 0,0 0 1 0 0,1 0 0 0 0,-1-1-1 0 0,1 1 1 0 0,-1 0-1 0 0,1 0 1 0 0,-1 0-1 0 0,0 0 1 0 0,1 0 0 0 0,-1 0-1 0 0,1 0 1 0 0,-1 0-1 0 0,1 0 1 0 0,-1 0-1 0 0,0 1 1 0 0,1-1 0 0 0,-1 0-1 0 0,1 0 1 0 0,-1 0-1 0 0,0 0 1 0 0,1 1-1 0 0,-1-1 1 0 0,1 0 0 0 0,-1 0-1 0 0,0 1 1 0 0,1-1-1 0 0,-1 0 1 0 0,0 0-1 0 0,1 1-7 0 0,-1-1 8 0 0,0 0-1 0 0,0 0 0 0 0,0 1 0 0 0,0-1 0 0 0,0 0 0 0 0,0 0 0 0 0,0 0 0 0 0,1 0 1 0 0,-1 0-1 0 0,0 1 0 0 0,0-1 0 0 0,0 0 0 0 0,0 0 0 0 0,1 0 0 0 0,-1 0 1 0 0,0 0-1 0 0,0 0 0 0 0,0 0 0 0 0,0 0 0 0 0,1 0 0 0 0,-1 0 0 0 0,0 0 0 0 0,0 0 1 0 0,0 0-1 0 0,1 0 0 0 0,-1 0 0 0 0,0 0 0 0 0,0 0 0 0 0,0 0 0 0 0,0 0 1 0 0,1 0-1 0 0,-1 0 0 0 0,0 0 0 0 0,0 0 0 0 0,0 0 0 0 0,1 0-7 0 0,5 11 118 0 0,1 2-81 0 0,-4-7-12 0 0,0 0 0 0 0,0 0 0 0 0,-1 0 0 0 0,1 0 1 0 0,-1 1-1 0 0,-1-1 0 0 0,1 4-25 0 0,9 28 64 0 0,-8-31-51 0 0,-1 0 0 0 0,0 0 1 0 0,0 0-1 0 0,0 4-13 0 0,-2-6 6 0 0,1 0 0 0 0,-1 0 0 0 0,1 0 0 0 0,1 0 0 0 0,-1 0 0 0 0,1-1 0 0 0,0 1 0 0 0,0 0-1 0 0,1 0-5 0 0,-1 0 2 0 0,0 1-1 0 0,-1-1 1 0 0,1 1-1 0 0,-1 0 0 0 0,0-1 1 0 0,-1 1-1 0 0,1 0 0 0 0,-1 1-1 0 0,3 23 0 0 0,8 6 0 0 0,-9-21 0 0 0,9 43 0 0 0,-8-45 0 0 0,-1 0 0 0 0,0 0 0 0 0,-1 2 0 0 0,-1-6 0 0 0,1 0 0 0 0,0-1 0 0 0,1 1 0 0 0,0 0 0 0 0,0-1 0 0 0,1 0 0 0 0,3 8 0 0 0,-5-15 0 0 0,0 1 0 0 0,-1-1 0 0 0,1 1 0 0 0,0-1 0 0 0,-1 1 0 0 0,1 0 0 0 0,-1-1 0 0 0,0 1 0 0 0,1 0 0 0 0,-1 0 0 0 0,6 37 0 0 0,7-4 0 0 0,-8-22 0 0 0,-5-13 0 0 0,0 0 0 0 0,1 0 0 0 0,-1 0 0 0 0,0 0 0 0 0,0 0 0 0 0,0 0 0 0 0,1 0 0 0 0,-1 0 0 0 0,0 0 0 0 0,0 0 0 0 0,0 0 0 0 0,1 0 0 0 0,-1 0 0 0 0,0 0 0 0 0,0 0 0 0 0,1 0 0 0 0,-1 0 0 0 0,0 0 0 0 0,0 0 0 0 0,0 0 0 0 0,0-1 0 0 0,1 1 0 0 0,-1 0 0 0 0,0 0 0 0 0,0 0 0 0 0,0 0 0 0 0,0 0 0 0 0,1-1 0 0 0,-1 1 0 0 0,0 0 0 0 0,0-1 0 0 0,8-2-15 0 0,4 2-54 0 0,-9-2 66 0 0,-3 1-2 0 0,0 1 0 0 0,1-1 0 0 0,-1 1 0 0 0,1-1 0 0 0,-1 1 0 0 0,1 0 0 0 0,0-1 0 0 0,0 1 0 0 0,-1 0 0 0 0,1-1 0 0 0,0 1 0 0 0,0 0 0 0 0,1-1 5 0 0,2-4-7 0 0,0 0 0 0 0,-1 0-1 0 0,1-1 1 0 0,-1 1 0 0 0,-1-1 0 0 0,1 0-1 0 0,-1 0 1 0 0,1-5 7 0 0,6-19-6 0 0,14-44 6 0 0,-11 35 0 0 0,6-13 0 0 0,-15 43 0 0 0,0 1 0 0 0,-1-1 0 0 0,1-5 0 0 0,6-22 0 0 0,3-1 0 0 0,-10 29 0 0 0,1 1 0 0 0,0 0 0 0 0,1 0 0 0 0,3-6 0 0 0,-3 3 0 0 0,-3 7 0 0 0,-1 1 0 0 0,1 0 0 0 0,1 0 0 0 0,-1 0 0 0 0,0 1 0 0 0,1-1 0 0 0,-1 0 0 0 0,1 0 0 0 0,1-2 0 0 0,9-16 0 0 0,5 5 12 0 0,-16 15 48 0 0,0 4-44 0 0,0 0 0 0 0,-1 0 1 0 0,1-1-1 0 0,1 1 0 0 0,-1 0 0 0 0,0 0 0 0 0,1-1 0 0 0,-1 1 0 0 0,1 0-16 0 0,6 12 11 0 0,-2 1 36 0 0,-2-8-44 0 0,-2-1 1 0 0,1 1-1 0 0,-1 0 0 0 0,1 7-3 0 0,15 59 64 0 0,-6-39-64 0 0,-10-30 0 0 0,0 0 0 0 0,0 1 0 0 0,0-1 0 0 0,-1 1 0 0 0,0-1 0 0 0,0 1 0 0 0,0 0 0 0 0,-1 0 0 0 0,1 17 0 0 0,2-15 0 0 0,-1-6 0 0 0,-1 1 0 0 0,0-1 0 0 0,0 1 0 0 0,0 0 0 0 0,0 0 0 0 0,0-1 0 0 0,0 3 0 0 0,1 2 0 0 0,-1-1 0 0 0,1-1 0 0 0,0 1 0 0 0,0-1 0 0 0,1 0 0 0 0,-1 0 0 0 0,1 1 0 0 0,0 0 0 0 0,-1 0 0 0 0,0 0 0 0 0,-1 1 0 0 0,1 2 0 0 0,3 10 0 0 0,-2-13-11 0 0,-2-5-42 0 0,-1-1-11 0 0,2-1 11 0 0,9-4 31 0 0,5 1 5 0 0,-7 0-15 0 0,-6 1 28 0 0,7-8-7 0 0,-8 6-10 0 0,20-17-11 0 0,-13 10 32 0 0,11-15 0 0 0,13-16 0 0 0,-22 32 0 0 0,-6 9 2 0 0,2-4-5 0 0,6-7-7 0 0,-10 10 3 0 0,-1 2-5 0 0,18-7-22 0 0,-14 5 34 0 0,-4 2 0 0 0,0 0 0 0 0,0 0 0 0 0,1 1 0 0 0,-1-1 0 0 0,0 1 0 0 0,0 0 0 0 0,0-1 0 0 0,1 1 0 0 0,-1 0 0 0 0,0 0 0 0 0,0 1 0 0 0,0-1 0 0 0,1 0 0 0 0,3 0 0 0 0,21 5 0 0 0,-11-9 0 0 0,-7 3 0 0 0,0 0 0 0 0,0 1 0 0 0,1 0 0 0 0,8 1 0 0 0,1-1 0 0 0,4 4 0 0 0,-20-3 0 0 0,-1-1 0 0 0,1 1 0 0 0,-1-1 0 0 0,1 0 0 0 0,0 1 0 0 0,-1-1 0 0 0,1 0 0 0 0,0 0 0 0 0,1-1 0 0 0,-2 1 0 0 0,40-8 0 0 0,7 1 0 0 0,-35 6 0 0 0,1 1 0 0 0,-1 0 0 0 0,1 0 0 0 0,-1 2 0 0 0,6 1 0 0 0,0-1 0 0 0,0 0 0 0 0,14-1 0 0 0,-16-2 0 0 0,0 0 1 0 0,0-2-1 0 0,0 0 0 0 0,1-2 0 0 0,25-3-54 0 0,-28 6 47 0 0,0 1 1 0 0,7 0 6 0 0,-11 1 0 0 0,0 0 1 0 0,0-1 0 0 0,0-1-1 0 0,11-2 0 0 0,-11 1-193 0 0,0 1 0 0 0,1 0 0 0 0,-1 1 0 0 0,0 0-1 0 0,1 1 1 0 0,-1 0 0 0 0,6 2 193 0 0,-12-2-83 0 0,-1 0-1 0 0,1 0 1 0 0,-1-1-1 0 0,1 1 1 0 0,0-1-1 0 0,-1 0 1 0 0,3-1 83 0 0,-3 0 9 0 0,0 1 1 0 0,1 0-1 0 0,-1 0 1 0 0,0 1 0 0 0,1-1-1 0 0,-1 1 1 0 0,0 0-1 0 0,5 1-9 0 0,-2 2 113 0 0,-6-3-60 0 0,0 1 0 0 0,-1-1 1 0 0,1 1-1 0 0,0-1 0 0 0,0 0 1 0 0,0 0-1 0 0,-1 1 0 0 0,1-1 0 0 0,0 0 1 0 0,0-1-1 0 0,0 1 0 0 0,0 0-53 0 0,6-2 191 0 0,-5 1-116 0 0,-1 0 1 0 0,1 0-1 0 0,0 1 1 0 0,0-1-1 0 0,0 1 0 0 0,0 0 1 0 0,0 0-1 0 0,0 0 0 0 0,0 0 1 0 0,0 1-1 0 0,1-1-75 0 0,25 9 9 0 0,-14-8 69 0 0,-5-1-17 0 0,3 2-106 0 0,-2 8 30 0 0,-3 1 15 0 0,-3 2 0 0 0,-3-10-1 0 0,-3 1 0 0 0,-4 16 14 0 0,4-6 30 0 0,0 3-38 0 0,0-1 1 0 0,-1 9-6 0 0,-1 13-1 0 0,3 134 1 0 0,0 110 0 0 0,0-159 0 0 0,-5-89 0 0 0,3-21 0 0 0,0-1 0 0 0,0 1 0 0 0,2 0 0 0 0,-1 5 0 0 0,1-16 0 0 0,1 6 0 0 0,-1 0 0 0 0,0 1 0 0 0,0-1 0 0 0,-1 0 0 0 0,0 0 0 0 0,-2 7 0 0 0,2-11 0 0 0,0 0 0 0 0,0-1 0 0 0,1 0 0 0 0,0 0 0 0 0,0 1-1 0 0,0-1 1 0 0,0 3 0 0 0,1-2 2 0 0,-1-1 0 0 0,0 0 0 0 0,0 0 0 0 0,0 1 0 0 0,-1-1 0 0 0,0 3-2 0 0,0 1 13 0 0,-1 0 1 0 0,1-1-1 0 0,0 1 0 0 0,1 3-13 0 0,0-5 0 0 0,0 0 0 0 0,0 0 0 0 0,-1 0 0 0 0,1 0 0 0 0,-1 0 0 0 0,-1 2 0 0 0,1 6 0 0 0,2 5 0 0 0,-1-6 0 0 0,-1 1 0 0 0,0-1 0 0 0,0 1 0 0 0,-3 7 0 0 0,3-14 0 0 0,1 2 0 0 0,0 17 0 0 0,0 60 0 0 0,0-7 64 0 0,0-65-64 0 0,0 12 11 0 0,0-22 46 0 0,0-1 12 0 0,0 5-67 0 0,-2-4-56 0 0,0-2 53 0 0,1 0 0 0 0,-1-1 0 0 0,0 1 0 0 0,0 0 0 0 0,1-1 0 0 0,-1 1 0 0 0,0-1 0 0 0,0 0 0 0 0,0 0 0 0 0,1 0-1 0 0,-1 1 1 0 0,0-2 0 0 0,-1 1 1 0 0,-13-1 12 0 0,-7 1 34 0 0,2-1-44 0 0,0 1 1 0 0,0 2-1 0 0,-4 1-2 0 0,2-1 0 0 0,18-2 0 0 0,0 1 0 0 0,0-1 0 0 0,1 1 0 0 0,-1 0 0 0 0,-2 1 0 0 0,-9 4 0 0 0,-19 5-53 0 0,-2 1-102 0 0,26-8 131 0 0,1 0 18 0 0,0 0-1 0 0,0 1 1 0 0,0 0 0 0 0,1 1-1 0 0,0 0 1 0 0,0 0-1 0 0,0 1 1 0 0,1 0 0 0 0,0 0-1 0 0,-1 2 7 0 0,-12 11 0 0 0,16-16 0 0 0,0 0 0 0 0,0 0 0 0 0,1 1 0 0 0,-1-1 0 0 0,1 1 0 0 0,-2 3 0 0 0,-7 10 0 0 0,10-13 0 0 0,0-1 0 0 0,0 1 0 0 0,0-1 0 0 0,1 1 0 0 0,-3 5 0 0 0,-25 77 0 0 0,19-63 0 0 0,4-18 0 0 0,7-5 0 0 0,-1-1 0 0 0,1 0 0 0 0,-1 1 0 0 0,1-1 0 0 0,-1 1 0 0 0,1-1 0 0 0,-1 1 0 0 0,1-1 0 0 0,-1 1 0 0 0,1-1 0 0 0,0 1 0 0 0,-1 0 0 0 0,1-1 0 0 0,0 1 0 0 0,0 0 0 0 0,-1-1 0 0 0,1 1 0 0 0,-18 69 0 0 0,1-5 11 0 0,15-44 28 0 0,1-7-25 0 0,0-2-6 0 0,-1-1 0 0 0,2 0 0 0 0,-1 1 0 0 0,2-1 0 0 0,-1 1 0 0 0,2-1 0 0 0,-1 1 0 0 0,2-1-8 0 0,1 12 1 0 0,-2-10 2 0 0,1 0 0 0 0,0 1 1 0 0,2 2-4 0 0,3 10 39 0 0,-1 1 0 0 0,0 7-39 0 0,-2-7 25 0 0,1 0 1 0 0,4 5-26 0 0,1 0 51 0 0,-8-20-32 0 0,1 0-1 0 0,0 0 1 0 0,1-1 0 0 0,0 1-1 0 0,7 9-18 0 0,-9-17 12 0 0,3 5 16 0 0,0 0-1 0 0,0 0 1 0 0,1 0 0 0 0,0-1-1 0 0,1 0 1 0 0,0-1 0 0 0,0 1-1 0 0,1-1-27 0 0,45 40 160 0 0,-39-37-86 0 0,1-1 0 0 0,-1-1-1 0 0,15 5-73 0 0,-6-2 73 0 0,-9-4-26 0 0,30 12 25 0 0,-42-18-65 0 0,1 0 1 0 0,-1-1-1 0 0,1 1 1 0 0,-1 0-1 0 0,1-1 1 0 0,-1 0-1 0 0,1 0 1 0 0,-1 0-1 0 0,1 0 1 0 0,0-1-1 0 0,2 0-7 0 0,-3 1 4 0 0,0-1-1 0 0,-1 1 1 0 0,1 0 0 0 0,0 0 0 0 0,0 0-1 0 0,0 1 1 0 0,0-1 0 0 0,-1 1-1 0 0,1 0 1 0 0,0 0 0 0 0,0-1-1 0 0,-1 2 1 0 0,2-1-4 0 0,-1 1 3 0 0,0-1 0 0 0,1 0-1 0 0,-1 0 1 0 0,1 0 0 0 0,0 0 0 0 0,-1-1 0 0 0,1 1 0 0 0,0-1-1 0 0,-1 0 1 0 0,3 0-3 0 0,4-1 0 0 0,-1 1 0 0 0,1 0 0 0 0,-1 1 0 0 0,1 0 0 0 0,-1 1 0 0 0,9 2 0 0 0,-7-3 0 0 0,0 0 0 0 0,0-1 0 0 0,0 0 0 0 0,2-1 0 0 0,8 1 0 0 0,49-7 0 0 0,-47 7-16 0 0,0-1 0 0 0,13-3 16 0 0,-27 3-4 0 0,-1-1 0 0 0,1 0 0 0 0,0-1 0 0 0,-1 0 0 0 0,0 0 0 0 0,0-1 0 0 0,0 1 0 0 0,3-3 4 0 0,-6 3-4 0 0,0 0 0 0 0,1 1-1 0 0,0 0 1 0 0,3-1 4 0 0,-3 1-12 0 0,0 0 1 0 0,0-1-1 0 0,-1 0 0 0 0,4-1 12 0 0,-5 2-4 0 0,0 0 0 0 0,0 1 0 0 0,0-1 0 0 0,0 1-1 0 0,1 0 1 0 0,-1 0 0 0 0,1 0 4 0 0,-1 1-4 0 0,0-1 0 0 0,0 0 0 0 0,0 0 1 0 0,0 0-1 0 0,0-1 0 0 0,0 1 0 0 0,0-1 0 0 0,0 0 0 0 0,0 0 4 0 0,36-28-131 0 0,24-23 131 0 0,-61 50-4 0 0,0 0-1 0 0,0-1 1 0 0,0 0-1 0 0,-1 0 1 0 0,0 0-1 0 0,1-2 5 0 0,9-13-66 0 0,-5 9 34 0 0,0 0 1 0 0,-1 0-1 0 0,-1-1 0 0 0,3-5 32 0 0,11-27-96 0 0,10-24-21 0 0,-13 15-23 0 0,5-34 140 0 0,-16 56-32 0 0,-1-1 0 0 0,-1 0-1 0 0,-2 0 1 0 0,-2-6 32 0 0,1 32-4 0 0,7-59-7 0 0,-14-28 11 0 0,6 79 0 0 0,0-1 0 0 0,-1 1 0 0 0,-2-10 0 0 0,0 2 0 0 0,-13-34 0 0 0,13 34 0 0 0,-1 0 0 0 0,-1 0 0 0 0,-1 1 0 0 0,-1 0 0 0 0,-5-9 0 0 0,5 12 0 0 0,5 10-11 0 0,-1 0-1 0 0,0 1 0 0 0,-1-1 1 0 0,-3-3 11 0 0,-12-19-34 0 0,16 23 19 0 0,-1 1 0 0 0,0 0 0 0 0,0 0-1 0 0,0 0 1 0 0,0 1 0 0 0,-1 0 0 0 0,-5-4 15 0 0,2 2-26 0 0,-3-3 1 0 0,0-1 0 0 0,0 0-1 0 0,-8-11 26 0 0,14 16 0 0 0,0 1 0 0 0,0-1 0 0 0,-1 1 0 0 0,1 1 0 0 0,-1-1 0 0 0,0 1 0 0 0,-7-2 0 0 0,-1-1 0 0 0,-2 0-57 0 0,0 0 0 0 0,-1 1-1 0 0,0 0 1 0 0,-11 0 57 0 0,3 3-52 0 0,19 2 17 0 0,0 0 1 0 0,0-1-1 0 0,0 0 0 0 0,-6-1 35 0 0,9 1-5 0 0,0 0-1 0 0,0 0 1 0 0,0 1-1 0 0,0-1 1 0 0,0 1 0 0 0,0 0-1 0 0,0 0 1 0 0,0 0-1 0 0,0 1 1 0 0,1-1-1 0 0,-4 2 6 0 0,5-2 0 0 0,-2 0-11 0 0,-1 0 0 0 0,0 0 0 0 0,1 0 0 0 0,-1 0 0 0 0,1-1 0 0 0,-2 0 11 0 0,1 0-17 0 0,0 0 1 0 0,0 1-1 0 0,0-1 0 0 0,0 1 1 0 0,-4 0 16 0 0,-27 6-57 0 0,0 1-1 0 0,-34 12 58 0 0,65-17 0 0 0,0 0 0 0 0,0-1 0 0 0,0 0 0 0 0,0 0 0 0 0,-1 0 0 0 0,1-1 0 0 0,0 1 0 0 0,0-1 0 0 0,0-1 0 0 0,-6 0 0 0 0,7 1 0 0 0,0 0 0 0 0,0 0 0 0 0,0 0 0 0 0,0 1 0 0 0,0-1 0 0 0,0 1 0 0 0,0 0 0 0 0,1 0 0 0 0,-1 0 0 0 0,-2 1 0 0 0,-22 5 0 0 0,8-5 0 0 0,14-2 0 0 0,-1 1 0 0 0,1-1 0 0 0,0 1 0 0 0,0 1 0 0 0,-2 0 0 0 0,0 0 0 0 0,4 0 0 0 0,1-1 0 0 0,-1 0 0 0 0,0 0 0 0 0,0 0 0 0 0,0 0 0 0 0,0-1 0 0 0,-2 0 0 0 0,6 0 0 0 0,-1 0 0 0 0,0 0 0 0 0,0 0 0 0 0,0 0 0 0 0,0 0 0 0 0,0 0 0 0 0,0 0 0 0 0,0 1 0 0 0,0-1 0 0 0,0 0 0 0 0,0 0 0 0 0,0 1 0 0 0,0-1 0 0 0,0 1 0 0 0,1-1 0 0 0,-1 1 0 0 0,0-1 0 0 0,0 1 0 0 0,1 0 0 0 0,-1-1 0 0 0,0 1 0 0 0,0 0 0 0 0,-8 6-9 0 0,0-1 0 0 0,-1 1 1 0 0,0-2-1 0 0,0 1 0 0 0,-1-2 0 0 0,-8 4 9 0 0,14-6-1 0 0,-1 1-1 0 0,0 0 1 0 0,1 1 0 0 0,0-1 0 0 0,0 1 0 0 0,-2 1 1 0 0,1 0-22 0 0,0 0 1 0 0,0-1 0 0 0,-7 4 21 0 0,-2 1-16 0 0,0 0 0 0 0,1 2-1 0 0,0 0 1 0 0,1 0 0 0 0,-1 3 16 0 0,3-4-3 0 0,1-1-9 0 0,-13 10-40 0 0,15-14 52 0 0,0 1 0 0 0,0 0 0 0 0,1 0 0 0 0,0 0 0 0 0,1 1 0 0 0,-6 6 0 0 0,-10 10-42 0 0,16-17 37 0 0,0 0-1 0 0,0 1 1 0 0,1-1-1 0 0,-1 2 6 0 0,-35 58 0 0 0,22-33 0 0 0,12-23 0 0 0,2 1 0 0 0,-1 0 0 0 0,-1 7 0 0 0,4-11 0 0 0,1 1 0 0 0,0 0 0 0 0,0 0 0 0 0,1 0 0 0 0,0 2 0 0 0,0 1 0 0 0,0-1 0 0 0,-1 0 0 0 0,-2 3 0 0 0,-6 41 0 0 0,8-41 0 0 0,1-1 0 0 0,1 0 0 0 0,0 1 0 0 0,1 5 0 0 0,-1 8 0 0 0,2 22 0 0 0,2 0 0 0 0,10 47 0 0 0,-8-67 0 0 0,2 0 0 0 0,10 25 0 0 0,4 11 0 0 0,-11-43 0 0 0,-9-18 0 0 0,0-1 0 0 0,-1 0 0 0 0,1 1 0 0 0,-1 0 0 0 0,0-1 0 0 0,0 1 0 0 0,0 0 0 0 0,0 0 0 0 0,0 1 0 0 0,1 4 0 0 0,0-1 0 0 0,0 1 0 0 0,1 0 0 0 0,0 0 0 0 0,0-1 0 0 0,1 1 0 0 0,2 3 0 0 0,3 8 0 0 0,-8-16 0 0 0,0 0 0 0 0,0 0 0 0 0,0-1 0 0 0,1 1 0 0 0,-1-1 0 0 0,0 1 0 0 0,1-1 0 0 0,0 0 0 0 0,0 0 0 0 0,0 1 0 0 0,0-1 0 0 0,0 0 0 0 0,2 1 0 0 0,0 0 0 0 0,0 0 0 0 0,1 1 0 0 0,-1 0 0 0 0,0 0 0 0 0,-1 0 0 0 0,1 0 0 0 0,-1 1 0 0 0,1 0 0 0 0,0 1 0 0 0,1 0 0 0 0,0 0 0 0 0,0-1 0 0 0,3 4 0 0 0,35 28 0 0 0,-42-35 4 0 0,1 0-1 0 0,0 0 1 0 0,0 0-1 0 0,0-1 1 0 0,0 1 0 0 0,0-1-1 0 0,1 1 1 0 0,-1-1-1 0 0,0 0 1 0 0,1 0-1 0 0,-1 0 1 0 0,1 0-1 0 0,-1-1 1 0 0,1 1 0 0 0,1 0-4 0 0,-2-1 0 0 0,0 1 1 0 0,0-1 0 0 0,0 1 0 0 0,0 0 0 0 0,0-1 0 0 0,-1 1 0 0 0,1 0 0 0 0,0 0 0 0 0,-1 0-1 0 0,1 1 1 0 0,-1-1 0 0 0,1 0 0 0 0,0 1-1 0 0,-1 0 0 0 0,1-1 0 0 0,0 0 0 0 0,0 1 0 0 0,0-1 0 0 0,-1 0 0 0 0,1 0 0 0 0,0 0-1 0 0,1 0 1 0 0,-1 0 0 0 0,0 0 0 0 0,0 0 0 0 0,13 2 0 0 0,21 7 0 0 0,-33-9 0 0 0,0-1 0 0 0,0 0 0 0 0,0 1 0 0 0,1-1 0 0 0,-1 0 0 0 0,0-1 0 0 0,0 1 0 0 0,0 0 0 0 0,0-1 0 0 0,0 0 0 0 0,0 1 0 0 0,0-1 0 0 0,0-1 0 0 0,0 1 0 0 0,-1 0 0 0 0,4-2 0 0 0,6-3 0 0 0,-9 6 0 0 0,-1-1 0 0 0,0 1 0 0 0,0-1 0 0 0,1 1 0 0 0,-1 0 0 0 0,0 0 0 0 0,1 0 0 0 0,-1 0 0 0 0,0 1 0 0 0,1-1 0 0 0,-1 0 0 0 0,1 1 0 0 0,18 1 0 0 0,18-3 0 0 0,-29 1 0 0 0,0 0 0 0 0,-1 0 0 0 0,1-1 0 0 0,0-1 0 0 0,0 0 0 0 0,1 0 0 0 0,-6-1 0 0 0,23-2 0 0 0,9-5 0 0 0,41-11 0 0 0,-61 14-36 0 0,-15 4 14 0 0,-1 1 7 0 0,1-1 5 0 0,0 0 0 0 0,0 1 0 0 0,1-1 0 0 0,-1 1 1 0 0,1 0-1 0 0,-1 0 0 0 0,1 0 0 0 0,0 0 0 0 0,3-1 10 0 0,-4 1 0 0 0,9-8-118 0 0,-9 8 54 0 0,-2 2 0 0 0,0 0-2 0 0,0 0-12 0 0,0 0 22 0 0,0 0 96 0 0,0 0 26 0 0,0 0 4 0 0,0 0 2 0 0,2 2-12 0 0,2 0-51 0 0,2 5-6 0 0,7 17-3 0 0,-11-20 6 0 0,0 0 0 0 0,-1 0 0 0 0,1 0 0 0 0,-1 0 0 0 0,0 0 0 0 0,0 0 0 0 0,0 1 0 0 0,-1-1 0 0 0,1 1-6 0 0,-2-2 5 0 0,1 0 1 0 0,0 0 0 0 0,1 0 0 0 0,-1 0 0 0 0,0 0 0 0 0,1 0 0 0 0,0 0 0 0 0,0 0 0 0 0,0 1-6 0 0,1 9 21 0 0,-2 31 33 0 0,0 2 10 0 0,0 72-54 0 0,7-52-10 0 0,-7-55 0 0 0,1 1 0 0 0,0 0 0 0 0,0 0 0 0 0,2 3 0 0 0,-1-3 9 0 0,-1-1-1 0 0,0 1 1 0 0,-1-1 0 0 0,-1 7-9 0 0,0-5 10 0 0,1 0-1 0 0,1 0 1 0 0,1 6-10 0 0,0 2 0 0 0,-1 1 0 0 0,-1-1 0 0 0,-1 12 0 0 0,0 9 0 0 0,1 31 64 0 0,4-50-64 0 0,-3-16 0 0 0,1 8 0 0 0,-2 13 0 0 0,1-8 0 0 0,1-16 0 0 0,0 0 0 0 0,-1 12 0 0 0,-1 32 0 0 0,1-30 0 0 0,-2-11 0 0 0,0-3 0 0 0,-3 9-10 0 0,1-9-33 0 0,-14 8 32 0 0,13-9 11 0 0,0 0 0 0 0,0 0 0 0 0,0-1 0 0 0,0 0 0 0 0,0 0 0 0 0,-3 1 0 0 0,-8 0 4 0 0,0-1-1 0 0,0 0 1 0 0,-6-1-4 0 0,-67 4 107 0 0,32 1-33 0 0,-118-1-74 0 0,99 0 0 0 0,-30 1 0 0 0,84-6 0 0 0,-1 0 0 0 0,0 0 0 0 0,1 2 0 0 0,-9 1 0 0 0,-11 3-46 0 0,1-3 0 0 0,-1-1 1 0 0,1-2-1 0 0,-1-2 0 0 0,-36-6 46 0 0,-2 3-71 0 0,33 3 30 0 0,25 2 19 0 0,0-2 1 0 0,-4 0 21 0 0,2-1 1 0 0,0 2 1 0 0,-2 0-2 0 0,-21-1-15 0 0,-25-1-48 0 0,-38-3-46 0 0,-50-6 29 0 0,112 10 101 0 0,31 2 9 0 0,0 0-1 0 0,-16-4-29 0 0,22 2 29 0 0,-4-1 2 0 0,0 1 0 0 0,0 0 1 0 0,0 1-1 0 0,-2 0-31 0 0,-20 0 94 0 0,-16-5-94 0 0,-1 1 0 0 0,11-3-1 0 0,32 6 4 0 0,0 0 0 0 0,1 1 0 0 0,-1-1 0 0 0,-1 2-3 0 0,-81-2 53 0 0,-27-7-53 0 0,76 7 0 0 0,1 1 0 0 0,-2 2 0 0 0,-13 0 0 0 0,-67 6 0 0 0,12-2 0 0 0,91-2-2 0 0,1 1 1 0 0,-8 2 1 0 0,8-1 9 0 0,0-1 0 0 0,-13 0-9 0 0,32-4 1 0 0,-11 1 30 0 0,0 0-1 0 0,0 1 0 0 0,0 0 1 0 0,0 1-1 0 0,0 0-30 0 0,3-1 40 0 0,1 0-1 0 0,-1 0 1 0 0,0-1-1 0 0,0-1 1 0 0,0 1-1 0 0,0-1 1 0 0,1-1-1 0 0,-1 0-39 0 0,-19 0 60 0 0,-78-3-60 0 0,83 6 0 0 0,16-1 0 0 0,1-1 0 0 0,0 1 0 0 0,0-1 0 0 0,0 0 0 0 0,0-1 0 0 0,0 0 0 0 0,0 0 0 0 0,0 0 0 0 0,-1-1 0 0 0,2 2 0 0 0,2 0 0 0 0,1-1 0 0 0,0 0 0 0 0,-1 1 0 0 0,1-1 0 0 0,0 0 0 0 0,0 0 0 0 0,-1 0 0 0 0,1 0 0 0 0,0 0 0 0 0,0-1 0 0 0,0 1 0 0 0,0 0 0 0 0,0 0 0 0 0,1 0 0 0 0,-1 0 0 0 0,0 0 0 0 0,0 0 0 0 0,1-1 0 0 0,-1 1 0 0 0,1-1 0 0 0,-1 0 0 0 0,-2-5 0 0 0,0 0 0 0 0,0 1 0 0 0,1-1 0 0 0,-1-3 0 0 0,-5-31-69 0 0,6 28 46 0 0,1-13-34 0 0,2 22 54 0 0,0-1 1 0 0,0 1 0 0 0,-1 0 0 0 0,1-1 0 0 0,-1 1 0 0 0,-1-3 2 0 0,-1 0-6 0 0,1 0 1 0 0,0 1 0 0 0,0-1-1 0 0,0 0 1 0 0,1 0 0 0 0,0 0-1 0 0,0 0 1 0 0,1 0 0 0 0,0-1-1 0 0,0 1 6 0 0,1-37 0 0 0,-1 36 0 0 0,-1 1 0 0 0,1-1 0 0 0,1 1 0 0 0,0-1 0 0 0,0 1 0 0 0,0-1 0 0 0,1 1 0 0 0,0-1 0 0 0,1 2 0 0 0,-1-1 0 0 0,1 0 0 0 0,-2 0 0 0 0,1 0 0 0 0,-1-1 0 0 0,0 1 0 0 0,-1 0 0 0 0,1 0 0 0 0,-1 0 0 0 0,-1-1 0 0 0,0-1 0 0 0,1 0 0 0 0,0-1 0 0 0,0 0 0 0 0,1 1 0 0 0,0-2 0 0 0,1 1 0 0 0,-1 0 0 0 0,-1 0 0 0 0,0 0 0 0 0,0 0 0 0 0,-3-17 0 0 0,-1-4 0 0 0,2 0 0 0 0,1 0 0 0 0,1-6 0 0 0,1 33 0 0 0,-1 1 0 0 0,1-1 0 0 0,0 1 0 0 0,0-1 0 0 0,0 1 0 0 0,1-1 0 0 0,-1 1 0 0 0,1 0 0 0 0,-1 0 0 0 0,1 0 0 0 0,0 0 0 0 0,1-1 0 0 0,5-8 12 0 0,-7 10-9 0 0,0 0-1 0 0,0 1 1 0 0,-1-1 0 0 0,1 0-1 0 0,-1 0 1 0 0,1 0-1 0 0,-1 0 1 0 0,0 0 0 0 0,1 0-1 0 0,-1 0 1 0 0,0 0 0 0 0,0 0-1 0 0,-1 0 1 0 0,1 0-1 0 0,0 0 1 0 0,-1 0 0 0 0,1 1-1 0 0,-1-1 1 0 0,1 0-1 0 0,-1 0 1 0 0,0 0 0 0 0,-1-1-3 0 0,1 1 1 0 0,0 0 0 0 0,1 0-1 0 0,-1-1 1 0 0,0 1 0 0 0,0 0 0 0 0,1 0 0 0 0,0-1 0 0 0,-1 1 0 0 0,1 0 0 0 0,0-1 0 0 0,0 1 0 0 0,0-1-1 0 0,0 1 1 0 0,1 0 0 0 0,-1-1 0 0 0,1 1-1 0 0,9-19 30 0 0,-8 19-27 0 0,-1-1 0 0 0,1 0 0 0 0,-1 0 0 0 0,0 0 0 0 0,1 0 0 0 0,-1 0 0 0 0,0 0 0 0 0,-1 0 0 0 0,1 0 0 0 0,0-2-3 0 0,-2-1 6 0 0,0 0 0 0 0,0 1 0 0 0,0-1 0 0 0,0 1-1 0 0,-1 0 1 0 0,-1-2-6 0 0,1 1 6 0 0,0 1 1 0 0,1-1-1 0 0,-1 0 0 0 0,1 0 0 0 0,0 1 0 0 0,1-4-6 0 0,0 1 0 0 0,1-1 0 0 0,1 1 0 0 0,0 0 0 0 0,2-8 0 0 0,-2 8 0 0 0,0 0 0 0 0,0 0 0 0 0,-1-1 0 0 0,1-6 0 0 0,-5-25 0 0 0,1 30 0 0 0,1 1 0 0 0,1 0 0 0 0,-1 0 0 0 0,2-9 0 0 0,0 11-8 0 0,0 0 0 0 0,1 1 0 0 0,-1-1 0 0 0,1 0 0 0 0,1 1 0 0 0,-1-1 0 0 0,1 1 0 0 0,0 0 0 0 0,4-6 8 0 0,-5 10-2 0 0,0-1 0 0 0,-1 1 0 0 0,1-1 0 0 0,0 0 0 0 0,-1 0 0 0 0,0 0 0 0 0,0 0 0 0 0,0 0 0 0 0,1-2 2 0 0,-2 0-6 0 0,0-1 0 0 0,0 1 0 0 0,0 0 0 0 0,-1 0 1 0 0,0 0-1 0 0,0-1 6 0 0,1 4-1 0 0,0 1 1 0 0,-1-1 0 0 0,2 1-1 0 0,-1 0 1 0 0,0-1 0 0 0,0 1-1 0 0,0-1 1 0 0,1 1-1 0 0,-1-1 1 0 0,0 1 0 0 0,1 0-1 0 0,0-1 1 0 0,-1 1-1 0 0,1 0 1 0 0,0-1 0 0 0,-1 1-1 0 0,1 0 1 0 0,0 0 0 0 0,0 0-1 0 0,0 0 1 0 0,0 0-1 0 0,0 0 1 0 0,0 0 0 0 0,1 0-1 0 0,-1 0 1 0 0,1 0 0 0 0,2-3-1 0 0,-3 4 1 0 0,0-1-1 0 0,0 0 0 0 0,-1 1 1 0 0,1-1-1 0 0,-1 0 0 0 0,1 1 1 0 0,0-1-1 0 0,-1 0 0 0 0,1 0 1 0 0,-1 1-1 0 0,0-1 0 0 0,1 0 1 0 0,-1 0-1 0 0,0 0 0 0 0,1 0 1 0 0,-1 0-1 0 0,0 0 0 0 0,0 1 1 0 0,0-1-1 0 0,0 0 0 0 0,0 0 1 0 0,0 0-1 0 0,0 0 0 0 0,0 0 1 0 0,0 0-1 0 0,0 0 0 0 0,-1 0 1 0 0,1 1-1 0 0,0-1 0 0 0,-1 0 1 0 0,1 0-1 0 0,-1 0 1 0 0,-1-3-6 0 0,-1 0 1 0 0,0 0-1 0 0,1 0 0 0 0,-2 1 0 0 0,1 0 1 0 0,-1-1 5 0 0,-8-9-9 0 0,12 13 9 0 0,-1-1 0 0 0,1 0 0 0 0,0 1 0 0 0,-1-1 0 0 0,1 1 0 0 0,-1-1 0 0 0,1 0 0 0 0,0 0 0 0 0,0 1 0 0 0,-1-1 0 0 0,1 0 0 0 0,0 1 0 0 0,0-1 0 0 0,0 0 0 0 0,0 0 0 0 0,0 0 0 0 0,0 1 0 0 0,0-1 0 0 0,0 0 0 0 0,0 0 0 0 0,0 1 0 0 0,0-1 0 0 0,0 0 0 0 0,1 1 0 0 0,-1-1 0 0 0,0 0 0 0 0,1 0 0 0 0,-1 1 0 0 0,0-1 0 0 0,1 0 0 0 0,-1 1 0 0 0,1-1 0 0 0,-1 1 0 0 0,1-1 0 0 0,-1 1 0 0 0,1-1 0 0 0,-1 1 0 0 0,1-1 0 0 0,0 1 0 0 0,2-2-8 0 0,-2 0-10 0 0,-2-12-9 0 0,1 13 26 0 0,0-1-1 0 0,0 1 1 0 0,0 0 0 0 0,0-1 0 0 0,0 1-1 0 0,-1-1 1 0 0,1 1 0 0 0,0-1 0 0 0,-1 1 0 0 0,0-1 1 0 0,-5-2-3 0 0,3 3-3 0 0,3 1 4 0 0,-1 0 1 0 0,1-1-1 0 0,0 1 1 0 0,0 0-1 0 0,-1 0 1 0 0,1 0-1 0 0,0 0 1 0 0,-1 0-1 0 0,1-1 1 0 0,0 1-1 0 0,0 0 1 0 0,0 0-1 0 0,-1-1 1 0 0,1 1-1 0 0,0 0 1 0 0,0 0 0 0 0,0-1-1 0 0,-1 1 1 0 0,1 0-1 0 0,0 0 1 0 0,0-1-1 0 0,0 1 1 0 0,0 0-1 0 0,0-1 1 0 0,0 1-1 0 0,-1 0 1 0 0,1 0-1 0 0,0-1 1 0 0,0 1 1 0 0,8-9-11 0 0,2 2 11 0 0,5-2 0 0 0,-11 7 0 0 0,-4 0 0 0 0,-23-6 0 0 0,9 7 11 0 0,11 1 42 0 0,5 0-48 0 0,-1 0 0 0 0,0 1 0 0 0,1-1 0 0 0,-1 0 0 0 0,0 1 0 0 0,1-1 0 0 0,-1 1 0 0 0,0 0 0 0 0,0-1 0 0 0,1 1 0 0 0,-1 0 0 0 0,0-1 0 0 0,0 2-5 0 0,2 0 10 0 0,1-1 11 0 0,-6 0 1 0 0,-7 2-1 0 0,8-2-7 0 0,0-1-12 0 0,0 0 0 0 0,0 0-1 0 0,1 1 1 0 0,-1-1-1 0 0,0 0 1 0 0,1 1-1 0 0,-1-1 1 0 0,1 0-1 0 0,-1 1 1 0 0,0-1 0 0 0,1 1-1 0 0,-1-1 1 0 0,1 1-1 0 0,-1-1 1 0 0,1 1-1 0 0,-1 0 1 0 0,1-1-1 0 0,0 1 1 0 0,-1-1-1 0 0,1 1 1 0 0,0 0 0 0 0,-1-1-1 0 0,1 1 1 0 0,0 0-2 0 0,-5 8 12 0 0,4-8-9 0 0,1-1 0 0 0,0 0 0 0 0,-1 1-1 0 0,1-1 1 0 0,-1 1 0 0 0,1-1 0 0 0,-1 1 0 0 0,1-1 0 0 0,0 0 0 0 0,-1 1 0 0 0,1-1 0 0 0,-1 0-1 0 0,0 0 1 0 0,1 1 0 0 0,-1-1 0 0 0,1 0 0 0 0,-1 0 0 0 0,0 0-3 0 0,-3 2 1 0 0,3-2-4 0 0,0 1 0 0 0,0-1-1 0 0,0 1 1 0 0,0-1 0 0 0,0 1-1 0 0,0 0 1 0 0,0-1 0 0 0,0 1 0 0 0,1 0-1 0 0,-1 0 1 0 0,0 0 0 0 0,1 0 0 0 0,-1 0 3 0 0,1-1-11 0 0,0 1 0 0 0,0-1 1 0 0,0 1-1 0 0,0-1 1 0 0,0 1-1 0 0,0-1 0 0 0,0 1 1 0 0,0-1-1 0 0,1 1 0 0 0,-1-1 1 0 0,0 1-1 0 0,0-1 1 0 0,0 0-1 0 0,1 1 0 0 0,-1-1 1 0 0,0 1-1 0 0,1-1 1 0 0,-1 0-1 0 0,0 1 0 0 0,1-1 1 0 0,-1 0 10 0 0,0 0 0 0 0,0 1-15 0 0,1-1-1 0 0,-1 0 1 0 0,0 1-1 0 0,0-1 1 0 0,0 0 0 0 0,0 1-1 0 0,0-1 1 0 0,0 0 0 0 0,0 0-1 0 0,0 1 1 0 0,0-1 0 0 0,0 0-1 0 0,0 1 1 0 0,0-1 0 0 0,0 0-1 0 0,0 1 1 0 0,0-1 0 0 0,0 0-1 0 0,-1 0 1 0 0,1 1 0 0 0,0-1-1 0 0,0 0 1 0 0,0 0 0 0 0,0 1-1 0 0,-1-1 1 0 0,1 0-1 0 0,0 0 1 0 0,0 1 0 0 0,-1-1 15 0 0,1 0-16 0 0,0 0-1 0 0,0 0 1 0 0,0 0 0 0 0,0 0 0 0 0,0 0-1 0 0,0 1 1 0 0,0-1 0 0 0,-1 0-1 0 0,1 0 1 0 0,0 0 0 0 0,0 0 0 0 0,0 0-1 0 0,0 0 1 0 0,0 0 0 0 0,0 1 0 0 0,0-1-1 0 0,0 0 1 0 0,0 0 0 0 0,0 0 0 0 0,0 0-1 0 0,0 0 1 0 0,0 1 0 0 0,0-1 0 0 0,0 0-1 0 0,0 0 1 0 0,0 0 0 0 0,0 0 0 0 0,0 1-1 0 0,0-1 1 0 0,0 0 0 0 0,0 0 0 0 0,0 0-1 0 0,0 0 1 0 0,0 0 0 0 0,0 1 0 0 0,0-1-1 0 0,0 0 1 0 0,0 0 0 0 0,0 0 0 0 0,0 0-1 0 0,0 0 1 0 0,0 0 0 0 0,1 1 16 0 0,1 0-457 0 0,2 1 24 0 0,1-2-3596 0 0,-5 0 2205 0 0</inkml:trace>
  <inkml:trace contextRef="#ctx0" brushRef="#br0" timeOffset="10166.21">26 2436 16703 0 0,'0'0'382'0'0,"0"0"54"0"0,-1 3 20 0 0,-10 18-13 0 0,9-17-424 0 0,0-1-1 0 0,0 1 0 0 0,1 0 0 0 0,-1 0 1 0 0,1 0-1 0 0,0 0 0 0 0,0 1 0 0 0,0-1 0 0 0,1 0 1 0 0,-1 0-1 0 0,1 0 0 0 0,0 1 0 0 0,0-1 0 0 0,1 1-18 0 0,-1-2 726 0 0,0-3 246 0 0,3 3 48 0 0,23 12 235 0 0,-9-9-651 0 0,-17-6-562 0 0,1 0 1 0 0,-1 0-1 0 0,0 0 0 0 0,1 0 1 0 0,-1 0-1 0 0,1 0 0 0 0,-1 0 1 0 0,0 0-1 0 0,1 0 0 0 0,-1 0 1 0 0,1 0-1 0 0,-1 0 0 0 0,0 0 0 0 0,1 0 1 0 0,-1 0-1 0 0,0-1 0 0 0,1 1 1 0 0,-1 0-1 0 0,1 0 0 0 0,-1 0 1 0 0,0-1-1 0 0,1 1 0 0 0,-1 0 1 0 0,0 0-1 0 0,1-1-42 0 0,-1 1 25 0 0,0-1 0 0 0,1 1 0 0 0,-1 0 0 0 0,1-1 0 0 0,-1 1 1 0 0,0 0-1 0 0,1-1 0 0 0,-1 1 0 0 0,1 0 0 0 0,-1 0 0 0 0,1-1 0 0 0,-1 1 0 0 0,1 0 0 0 0,-1 0 1 0 0,1 0-1 0 0,-1 0 0 0 0,1 0 0 0 0,-1 0 0 0 0,1-1 0 0 0,-1 1 0 0 0,1 0 0 0 0,-1 1 0 0 0,1-1 1 0 0,-1 0-1 0 0,1 0 0 0 0,-1 0 0 0 0,1 0 0 0 0,-1 0 0 0 0,1 0 0 0 0,-1 1 0 0 0,1-1 0 0 0,-1 0 1 0 0,1 0-26 0 0,0 1 49 0 0,0-1 0 0 0,1 1 0 0 0,-1-1 0 0 0,0 0 0 0 0,0 0 0 0 0,1 0 0 0 0,-1 0 0 0 0,0 0 0 0 0,1 0 0 0 0,-1 0 0 0 0,0 0-49 0 0,45-15 1761 0 0,-35 9-1465 0 0,-10 5-260 0 0,0 0 0 0 0,-1 1 0 0 0,1-1-1 0 0,0 1 1 0 0,0-1 0 0 0,0 1-1 0 0,0-1 1 0 0,0 1 0 0 0,0 0 0 0 0,-1-1-1 0 0,1 1 1 0 0,0 0 0 0 0,0 0-1 0 0,0 0 1 0 0,1 0-36 0 0,98-15 744 0 0,-86 14-649 0 0,0 0 0 0 0,0 1 1 0 0,11 1-96 0 0,-1-1 47 0 0,-13 1-10 0 0,-1 0-1 0 0,1 0 0 0 0,3 2-36 0 0,24 2 75 0 0,-6-3-98 0 0,0 1-1 0 0,0 2 1 0 0,6 2 23 0 0,-34-6-87 0 0,0 0-1 0 0,0 0 1 0 0,0 0 0 0 0,1-1 0 0 0,-1 0 0 0 0,0 0 0 0 0,0 0-1 0 0,0 0 1 0 0,1-1 0 0 0,-1 1 0 0 0,0-1 0 0 0,0 0 0 0 0,0 0-1 0 0,0-1 1 0 0,0 1 0 0 0,0-1 87 0 0,8-4-1105 0 0,5 5-50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12FD5A5-DF4B-4627-9F9C-6066DB7694D9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D1A2F82-008E-42F5-875F-E0FDFEC9A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05" y="1122363"/>
            <a:ext cx="10058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602038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24B3B-0103-4C0B-9790-C41E6EB898EC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9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3216-40EE-4996-99A3-84C01B3F7204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3CB2-8852-4F8B-8457-4F6AA8082596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1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1DA7-DA9C-4BAB-BEDE-310FED6528C4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CEB20FD-57B4-4116-B954-02381E959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1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3D0C8-37C2-40CD-8E2E-69F68255D99D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59" y="1078029"/>
            <a:ext cx="5654041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8029"/>
            <a:ext cx="5654040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3D00-9883-4B9A-9EBE-947F41E2AFD7}" type="datetime1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0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23748-86B2-4B0E-945D-E27CD8B57108}" type="datetime1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1D53-E2D3-43BF-8514-BBB186703D0F}" type="datetime1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0575-6A98-40C1-9C86-C72437FAB817}" type="datetime1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3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6930-9C02-47F9-B71D-AFAE22468AC3}" type="datetime1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81878-FA0E-404D-8394-C0D778484B48}" type="datetime1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0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11757"/>
            <a:ext cx="11482939" cy="7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9" y="1116531"/>
            <a:ext cx="11482939" cy="506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6356350"/>
            <a:ext cx="1569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F0C80-00A1-4D03-9CB3-B279920E4372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M. Nelson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38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97B57-0CFC-46FE-B016-2501BEAEC6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4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4.wdp"/><Relationship Id="rId7" Type="http://schemas.openxmlformats.org/officeDocument/2006/relationships/customXml" Target="../ink/ink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customXml" Target="../ink/ink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tech.edu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Problem 2c - 1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887688" y="1187967"/>
            <a:ext cx="3716430" cy="2946976"/>
            <a:chOff x="6400800" y="2362200"/>
            <a:chExt cx="3716430" cy="2946976"/>
          </a:xfrm>
        </p:grpSpPr>
        <p:sp>
          <p:nvSpPr>
            <p:cNvPr id="10" name="Freeform 9"/>
            <p:cNvSpPr/>
            <p:nvPr/>
          </p:nvSpPr>
          <p:spPr>
            <a:xfrm>
              <a:off x="7391400" y="2362200"/>
              <a:ext cx="845688" cy="327704"/>
            </a:xfrm>
            <a:custGeom>
              <a:avLst/>
              <a:gdLst>
                <a:gd name="connsiteX0" fmla="*/ 0 w 845688"/>
                <a:gd name="connsiteY0" fmla="*/ 163852 h 327704"/>
                <a:gd name="connsiteX1" fmla="*/ 63427 w 845688"/>
                <a:gd name="connsiteY1" fmla="*/ 0 h 327704"/>
                <a:gd name="connsiteX2" fmla="*/ 206136 w 845688"/>
                <a:gd name="connsiteY2" fmla="*/ 317133 h 327704"/>
                <a:gd name="connsiteX3" fmla="*/ 343561 w 845688"/>
                <a:gd name="connsiteY3" fmla="*/ 5285 h 327704"/>
                <a:gd name="connsiteX4" fmla="*/ 491556 w 845688"/>
                <a:gd name="connsiteY4" fmla="*/ 322418 h 327704"/>
                <a:gd name="connsiteX5" fmla="*/ 634266 w 845688"/>
                <a:gd name="connsiteY5" fmla="*/ 5285 h 327704"/>
                <a:gd name="connsiteX6" fmla="*/ 771690 w 845688"/>
                <a:gd name="connsiteY6" fmla="*/ 327704 h 327704"/>
                <a:gd name="connsiteX7" fmla="*/ 845688 w 845688"/>
                <a:gd name="connsiteY7" fmla="*/ 163852 h 3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5688" h="327704">
                  <a:moveTo>
                    <a:pt x="0" y="163852"/>
                  </a:moveTo>
                  <a:lnTo>
                    <a:pt x="63427" y="0"/>
                  </a:lnTo>
                  <a:lnTo>
                    <a:pt x="206136" y="317133"/>
                  </a:lnTo>
                  <a:lnTo>
                    <a:pt x="343561" y="5285"/>
                  </a:lnTo>
                  <a:lnTo>
                    <a:pt x="491556" y="322418"/>
                  </a:lnTo>
                  <a:lnTo>
                    <a:pt x="634266" y="5285"/>
                  </a:lnTo>
                  <a:lnTo>
                    <a:pt x="771690" y="327704"/>
                  </a:lnTo>
                  <a:lnTo>
                    <a:pt x="845688" y="163852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8351608" y="3306992"/>
              <a:ext cx="845688" cy="327704"/>
            </a:xfrm>
            <a:custGeom>
              <a:avLst/>
              <a:gdLst>
                <a:gd name="connsiteX0" fmla="*/ 0 w 845688"/>
                <a:gd name="connsiteY0" fmla="*/ 163852 h 327704"/>
                <a:gd name="connsiteX1" fmla="*/ 63427 w 845688"/>
                <a:gd name="connsiteY1" fmla="*/ 0 h 327704"/>
                <a:gd name="connsiteX2" fmla="*/ 206136 w 845688"/>
                <a:gd name="connsiteY2" fmla="*/ 317133 h 327704"/>
                <a:gd name="connsiteX3" fmla="*/ 343561 w 845688"/>
                <a:gd name="connsiteY3" fmla="*/ 5285 h 327704"/>
                <a:gd name="connsiteX4" fmla="*/ 491556 w 845688"/>
                <a:gd name="connsiteY4" fmla="*/ 322418 h 327704"/>
                <a:gd name="connsiteX5" fmla="*/ 634266 w 845688"/>
                <a:gd name="connsiteY5" fmla="*/ 5285 h 327704"/>
                <a:gd name="connsiteX6" fmla="*/ 771690 w 845688"/>
                <a:gd name="connsiteY6" fmla="*/ 327704 h 327704"/>
                <a:gd name="connsiteX7" fmla="*/ 845688 w 845688"/>
                <a:gd name="connsiteY7" fmla="*/ 163852 h 3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5688" h="327704">
                  <a:moveTo>
                    <a:pt x="0" y="163852"/>
                  </a:moveTo>
                  <a:lnTo>
                    <a:pt x="63427" y="0"/>
                  </a:lnTo>
                  <a:lnTo>
                    <a:pt x="206136" y="317133"/>
                  </a:lnTo>
                  <a:lnTo>
                    <a:pt x="343561" y="5285"/>
                  </a:lnTo>
                  <a:lnTo>
                    <a:pt x="491556" y="322418"/>
                  </a:lnTo>
                  <a:lnTo>
                    <a:pt x="634266" y="5285"/>
                  </a:lnTo>
                  <a:lnTo>
                    <a:pt x="771690" y="327704"/>
                  </a:lnTo>
                  <a:lnTo>
                    <a:pt x="845688" y="163852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0" idx="0"/>
              <a:endCxn id="18" idx="6"/>
            </p:cNvCxnSpPr>
            <p:nvPr/>
          </p:nvCxnSpPr>
          <p:spPr>
            <a:xfrm flipH="1" flipV="1">
              <a:off x="6553200" y="2514600"/>
              <a:ext cx="838200" cy="114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6400800" y="2438400"/>
              <a:ext cx="152400" cy="152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endCxn id="10" idx="7"/>
            </p:cNvCxnSpPr>
            <p:nvPr/>
          </p:nvCxnSpPr>
          <p:spPr>
            <a:xfrm flipH="1">
              <a:off x="8237088" y="2514600"/>
              <a:ext cx="525912" cy="114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2" idx="0"/>
            </p:cNvCxnSpPr>
            <p:nvPr/>
          </p:nvCxnSpPr>
          <p:spPr>
            <a:xfrm>
              <a:off x="8763000" y="2514600"/>
              <a:ext cx="11452" cy="533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2" idx="7"/>
            </p:cNvCxnSpPr>
            <p:nvPr/>
          </p:nvCxnSpPr>
          <p:spPr>
            <a:xfrm flipH="1">
              <a:off x="8763000" y="3893688"/>
              <a:ext cx="11452" cy="52591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7391400" y="4267200"/>
              <a:ext cx="845688" cy="327704"/>
            </a:xfrm>
            <a:custGeom>
              <a:avLst/>
              <a:gdLst>
                <a:gd name="connsiteX0" fmla="*/ 0 w 845688"/>
                <a:gd name="connsiteY0" fmla="*/ 163852 h 327704"/>
                <a:gd name="connsiteX1" fmla="*/ 63427 w 845688"/>
                <a:gd name="connsiteY1" fmla="*/ 0 h 327704"/>
                <a:gd name="connsiteX2" fmla="*/ 206136 w 845688"/>
                <a:gd name="connsiteY2" fmla="*/ 317133 h 327704"/>
                <a:gd name="connsiteX3" fmla="*/ 343561 w 845688"/>
                <a:gd name="connsiteY3" fmla="*/ 5285 h 327704"/>
                <a:gd name="connsiteX4" fmla="*/ 491556 w 845688"/>
                <a:gd name="connsiteY4" fmla="*/ 322418 h 327704"/>
                <a:gd name="connsiteX5" fmla="*/ 634266 w 845688"/>
                <a:gd name="connsiteY5" fmla="*/ 5285 h 327704"/>
                <a:gd name="connsiteX6" fmla="*/ 771690 w 845688"/>
                <a:gd name="connsiteY6" fmla="*/ 327704 h 327704"/>
                <a:gd name="connsiteX7" fmla="*/ 845688 w 845688"/>
                <a:gd name="connsiteY7" fmla="*/ 163852 h 3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5688" h="327704">
                  <a:moveTo>
                    <a:pt x="0" y="163852"/>
                  </a:moveTo>
                  <a:lnTo>
                    <a:pt x="63427" y="0"/>
                  </a:lnTo>
                  <a:lnTo>
                    <a:pt x="206136" y="317133"/>
                  </a:lnTo>
                  <a:lnTo>
                    <a:pt x="343561" y="5285"/>
                  </a:lnTo>
                  <a:lnTo>
                    <a:pt x="491556" y="322418"/>
                  </a:lnTo>
                  <a:lnTo>
                    <a:pt x="634266" y="5285"/>
                  </a:lnTo>
                  <a:lnTo>
                    <a:pt x="771690" y="327704"/>
                  </a:lnTo>
                  <a:lnTo>
                    <a:pt x="845688" y="163852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>
              <a:endCxn id="29" idx="7"/>
            </p:cNvCxnSpPr>
            <p:nvPr/>
          </p:nvCxnSpPr>
          <p:spPr>
            <a:xfrm flipH="1">
              <a:off x="8237088" y="4419600"/>
              <a:ext cx="525912" cy="114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9" idx="0"/>
              <a:endCxn id="38" idx="6"/>
            </p:cNvCxnSpPr>
            <p:nvPr/>
          </p:nvCxnSpPr>
          <p:spPr>
            <a:xfrm flipH="1" flipV="1">
              <a:off x="6705600" y="4419600"/>
              <a:ext cx="685800" cy="114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6553200" y="4343400"/>
              <a:ext cx="152400" cy="152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39001" y="2667001"/>
              <a:ext cx="11256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120</a:t>
              </a:r>
              <a:r>
                <a:rPr lang="en-US" sz="3200" dirty="0">
                  <a:sym typeface="Symbol"/>
                </a:rPr>
                <a:t></a:t>
              </a:r>
              <a:endParaRPr lang="en-US" sz="3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991601" y="3200401"/>
              <a:ext cx="11256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220</a:t>
              </a:r>
              <a:r>
                <a:rPr lang="en-US" sz="3200" dirty="0">
                  <a:sym typeface="Symbol"/>
                </a:rPr>
                <a:t></a:t>
              </a:r>
              <a:endParaRPr lang="en-US" sz="3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15201" y="4724401"/>
              <a:ext cx="9220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1K</a:t>
              </a:r>
              <a:r>
                <a:rPr lang="en-US" sz="3200" dirty="0">
                  <a:sym typeface="Symbol"/>
                </a:rPr>
                <a:t></a:t>
              </a:r>
              <a:endParaRPr lang="en-US" sz="3200" dirty="0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 24 volt power supply is connected to the terminals shown.  How much current will flow through the circuit?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5F30A-2D48-444F-9D0B-9B9455E1E03F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677EF-292B-4A77-B0CC-C82DB6151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D00FD-563B-4CC9-B738-13046AD58BB4}"/>
              </a:ext>
            </a:extLst>
          </p:cNvPr>
          <p:cNvSpPr txBox="1"/>
          <p:nvPr/>
        </p:nvSpPr>
        <p:spPr>
          <a:xfrm>
            <a:off x="5215764" y="4997967"/>
            <a:ext cx="5875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Note: Total resistance (R) is the sum of the individual resistors (in series).</a:t>
            </a:r>
          </a:p>
        </p:txBody>
      </p:sp>
    </p:spTree>
    <p:extLst>
      <p:ext uri="{BB962C8B-B14F-4D97-AF65-F5344CB8AC3E}">
        <p14:creationId xmlns:p14="http://schemas.microsoft.com/office/powerpoint/2010/main" val="245332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491" y="199504"/>
            <a:ext cx="3147082" cy="2159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Build Resistor and LED Circuit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10</a:t>
            </a:fld>
            <a:endParaRPr lang="en-US" dirty="0"/>
          </a:p>
        </p:txBody>
      </p:sp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7B2EDF1B-4B43-4FFC-B781-07FD1613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25555" b="21986"/>
          <a:stretch/>
        </p:blipFill>
        <p:spPr>
          <a:xfrm>
            <a:off x="4466035" y="246700"/>
            <a:ext cx="7169373" cy="6292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8B9B80-F55B-4DF3-9420-EBFA19273D8F}"/>
              </a:ext>
            </a:extLst>
          </p:cNvPr>
          <p:cNvSpPr txBox="1"/>
          <p:nvPr/>
        </p:nvSpPr>
        <p:spPr>
          <a:xfrm>
            <a:off x="556591" y="2905780"/>
            <a:ext cx="3214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Use a 220 </a:t>
            </a:r>
            <a:r>
              <a:rPr lang="en-US" sz="2800" dirty="0">
                <a:sym typeface="Symbol" panose="05050102010706020507" pitchFamily="18" charset="2"/>
              </a:rPr>
              <a:t> Resistor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B1A90-E9D5-4291-9A31-8C2FFBEC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151906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0761" y="3055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Build Resistor and LED Circuit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5453" y="2460476"/>
            <a:ext cx="60432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Experiment: Record any 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Change the direction of 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Swap the order of the resistor and 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Try the 1,000-ohm resistor instead of the 220-ohm.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Move the circuit to the 9V side of the breadboard.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Try building multiple resistor and LED circuits on the breadboard. Use different resistors.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7B2EDF1B-4B43-4FFC-B781-07FD1613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25555" b="21986"/>
          <a:stretch/>
        </p:blipFill>
        <p:spPr>
          <a:xfrm>
            <a:off x="470761" y="1094697"/>
            <a:ext cx="4698407" cy="412356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9FEA4FF-D5AC-490E-9492-B8AEFD0CB38A}"/>
              </a:ext>
            </a:extLst>
          </p:cNvPr>
          <p:cNvGrpSpPr/>
          <p:nvPr/>
        </p:nvGrpSpPr>
        <p:grpSpPr>
          <a:xfrm>
            <a:off x="3189117" y="4680998"/>
            <a:ext cx="2286032" cy="1883468"/>
            <a:chOff x="8143787" y="3808941"/>
            <a:chExt cx="2286032" cy="18834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96CE28-85FA-410E-9983-8BFD4F2EC4F9}"/>
                </a:ext>
              </a:extLst>
            </p:cNvPr>
            <p:cNvSpPr/>
            <p:nvPr/>
          </p:nvSpPr>
          <p:spPr>
            <a:xfrm>
              <a:off x="8143787" y="3808941"/>
              <a:ext cx="2286032" cy="18834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49098A6-7F28-458C-8136-7724DB887BF0}"/>
                </a:ext>
              </a:extLst>
            </p:cNvPr>
            <p:cNvGrpSpPr/>
            <p:nvPr/>
          </p:nvGrpSpPr>
          <p:grpSpPr>
            <a:xfrm>
              <a:off x="8143787" y="3907958"/>
              <a:ext cx="2286032" cy="1784451"/>
              <a:chOff x="5169168" y="3978852"/>
              <a:chExt cx="2286032" cy="178445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4091" y="4247060"/>
                <a:ext cx="1831109" cy="1516243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169168" y="4830404"/>
                <a:ext cx="5622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5V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190794" y="3978852"/>
                <a:ext cx="102800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220</a:t>
                </a:r>
                <a:r>
                  <a:rPr lang="el-GR" sz="2000" dirty="0">
                    <a:latin typeface="Calibri" panose="020F0502020204030204" pitchFamily="34" charset="0"/>
                  </a:rPr>
                  <a:t>Ω</a:t>
                </a:r>
                <a:endParaRPr lang="en-US" sz="2000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E87BB2-7BAE-4E6C-B8F6-13D308FE8FF7}"/>
              </a:ext>
            </a:extLst>
          </p:cNvPr>
          <p:cNvSpPr txBox="1"/>
          <p:nvPr/>
        </p:nvSpPr>
        <p:spPr>
          <a:xfrm>
            <a:off x="5284675" y="1014097"/>
            <a:ext cx="6291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087"/>
                </a:solidFill>
              </a:rPr>
              <a:t>NOTE: LEDs must have a resistor before or after them in a circuit. The current is too strong, and the LED will burn out without a resistor.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9DFFC4-A76B-4423-8028-B767FC83A5C9}"/>
              </a:ext>
            </a:extLst>
          </p:cNvPr>
          <p:cNvCxnSpPr/>
          <p:nvPr/>
        </p:nvCxnSpPr>
        <p:spPr>
          <a:xfrm>
            <a:off x="5284674" y="2350253"/>
            <a:ext cx="5996079" cy="0"/>
          </a:xfrm>
          <a:prstGeom prst="line">
            <a:avLst/>
          </a:prstGeom>
          <a:ln w="19050">
            <a:solidFill>
              <a:srgbClr val="CB333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89B938C-F2D8-4E92-B71A-1F6BF8A55B2A}"/>
                  </a:ext>
                </a:extLst>
              </p14:cNvPr>
              <p14:cNvContentPartPr/>
              <p14:nvPr/>
            </p14:nvContentPartPr>
            <p14:xfrm>
              <a:off x="2592234" y="2364828"/>
              <a:ext cx="1013400" cy="749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89B938C-F2D8-4E92-B71A-1F6BF8A55B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74234" y="2347188"/>
                <a:ext cx="1049040" cy="78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A6C0AC0-3D1A-4FDC-AA7F-7E54F65D522F}"/>
                  </a:ext>
                </a:extLst>
              </p14:cNvPr>
              <p14:cNvContentPartPr/>
              <p14:nvPr/>
            </p14:nvContentPartPr>
            <p14:xfrm>
              <a:off x="3457674" y="5094708"/>
              <a:ext cx="1827000" cy="1427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A6C0AC0-3D1A-4FDC-AA7F-7E54F65D522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39674" y="5076708"/>
                <a:ext cx="1862640" cy="14634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E72D8C7E-3961-40DD-8C0F-70A04C398C90}"/>
              </a:ext>
            </a:extLst>
          </p:cNvPr>
          <p:cNvSpPr/>
          <p:nvPr/>
        </p:nvSpPr>
        <p:spPr>
          <a:xfrm>
            <a:off x="325522" y="5514207"/>
            <a:ext cx="2858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Compare the actual circuit and the circuit diagram.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3B648-FE86-450F-B852-EB655A93F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323437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5" grpId="0" uiExpand="1" build="p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0761" y="3055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Experimenting with Resistor and LED Circuits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D9B1F3DE-80A0-4035-8FC6-8D40DC045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8" t="2370" r="31729" b="9778"/>
          <a:stretch/>
        </p:blipFill>
        <p:spPr>
          <a:xfrm rot="16200000">
            <a:off x="6752883" y="729271"/>
            <a:ext cx="4185920" cy="5267375"/>
          </a:xfrm>
          <a:prstGeom prst="rect">
            <a:avLst/>
          </a:prstGeom>
        </p:spPr>
      </p:pic>
      <p:pic>
        <p:nvPicPr>
          <p:cNvPr id="16" name="Picture 15" descr="A circuit board&#10;&#10;Description automatically generated">
            <a:extLst>
              <a:ext uri="{FF2B5EF4-FFF2-40B4-BE49-F238E27FC236}">
                <a16:creationId xmlns:a16="http://schemas.microsoft.com/office/drawing/2014/main" id="{4C9617FB-B709-48FA-805A-E166AD558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2" r="17901" b="8889"/>
          <a:stretch/>
        </p:blipFill>
        <p:spPr>
          <a:xfrm>
            <a:off x="582520" y="1269998"/>
            <a:ext cx="4921009" cy="41859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EE13AE1-54B3-48F2-BC03-CB6566D76778}"/>
              </a:ext>
            </a:extLst>
          </p:cNvPr>
          <p:cNvSpPr/>
          <p:nvPr/>
        </p:nvSpPr>
        <p:spPr>
          <a:xfrm>
            <a:off x="582520" y="5564110"/>
            <a:ext cx="4226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Reversing the order of the LED and resistor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4EB274-4B12-42B8-B5D9-646F36E13DF3}"/>
              </a:ext>
            </a:extLst>
          </p:cNvPr>
          <p:cNvSpPr/>
          <p:nvPr/>
        </p:nvSpPr>
        <p:spPr>
          <a:xfrm>
            <a:off x="6212155" y="5172503"/>
            <a:ext cx="5267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Multiple resistor and LED circuits on the same breadboard with </a:t>
            </a:r>
            <a:r>
              <a:rPr lang="en-US" sz="2400" strike="sngStrike" dirty="0"/>
              <a:t>random</a:t>
            </a:r>
            <a:r>
              <a:rPr lang="en-US" sz="2400" dirty="0"/>
              <a:t> resistors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C1F0E-3FDE-45E7-97AC-8259636E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32C1A6-E38E-40D5-990C-399385770531}"/>
              </a:ext>
            </a:extLst>
          </p:cNvPr>
          <p:cNvSpPr txBox="1"/>
          <p:nvPr/>
        </p:nvSpPr>
        <p:spPr>
          <a:xfrm>
            <a:off x="8264758" y="5918315"/>
            <a:ext cx="22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220 ,  1K,  10K</a:t>
            </a:r>
          </a:p>
        </p:txBody>
      </p:sp>
    </p:spTree>
    <p:extLst>
      <p:ext uri="{BB962C8B-B14F-4D97-AF65-F5344CB8AC3E}">
        <p14:creationId xmlns:p14="http://schemas.microsoft.com/office/powerpoint/2010/main" val="83394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0761" y="305522"/>
            <a:ext cx="1125047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Understanding LED Brightness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40383" y="6369915"/>
            <a:ext cx="2743200" cy="365125"/>
          </a:xfrm>
        </p:spPr>
        <p:txBody>
          <a:bodyPr/>
          <a:lstStyle/>
          <a:p>
            <a:fld id="{AF9F945A-7155-4828-81E1-722329993529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E87BB2-7BAE-4E6C-B8F6-13D308FE8FF7}"/>
              </a:ext>
            </a:extLst>
          </p:cNvPr>
          <p:cNvSpPr txBox="1"/>
          <p:nvPr/>
        </p:nvSpPr>
        <p:spPr>
          <a:xfrm>
            <a:off x="470761" y="968303"/>
            <a:ext cx="11375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LED brightness can change as a function of resistance.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your prediction: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 LED will be brighter as the resistance value of the resistor </a:t>
            </a:r>
            <a:r>
              <a:rPr lang="en-US" sz="2400" u="sng" dirty="0"/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 the following three resistor and red LED circuits on the 5V side of the breadboard.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Build them on the breadboard in ascending order of resistance.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7B4EDC-E882-4DB4-9B85-8E189D6786CD}"/>
              </a:ext>
            </a:extLst>
          </p:cNvPr>
          <p:cNvSpPr/>
          <p:nvPr/>
        </p:nvSpPr>
        <p:spPr>
          <a:xfrm>
            <a:off x="9025897" y="1715192"/>
            <a:ext cx="243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087"/>
                </a:solidFill>
              </a:rPr>
              <a:t>(increases or decreases)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D93763-B972-43C7-8AA2-FF2094865485}"/>
              </a:ext>
            </a:extLst>
          </p:cNvPr>
          <p:cNvGrpSpPr/>
          <p:nvPr/>
        </p:nvGrpSpPr>
        <p:grpSpPr>
          <a:xfrm>
            <a:off x="1950239" y="3416287"/>
            <a:ext cx="2286032" cy="1883468"/>
            <a:chOff x="8143787" y="3808941"/>
            <a:chExt cx="2286032" cy="18834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2FBBF5-9726-4953-A8EB-2CED2EDDE557}"/>
                </a:ext>
              </a:extLst>
            </p:cNvPr>
            <p:cNvSpPr/>
            <p:nvPr/>
          </p:nvSpPr>
          <p:spPr>
            <a:xfrm>
              <a:off x="8143787" y="3808941"/>
              <a:ext cx="2286032" cy="18834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D174A8-2209-47E4-8782-A73EC265C0FD}"/>
                </a:ext>
              </a:extLst>
            </p:cNvPr>
            <p:cNvGrpSpPr/>
            <p:nvPr/>
          </p:nvGrpSpPr>
          <p:grpSpPr>
            <a:xfrm>
              <a:off x="8143787" y="3907958"/>
              <a:ext cx="2286032" cy="1784451"/>
              <a:chOff x="5169168" y="3978852"/>
              <a:chExt cx="2286032" cy="178445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A93984D-CEBE-4610-944A-E35A50809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4091" y="4247060"/>
                <a:ext cx="1831109" cy="1516243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828D57C-6812-4810-9BD5-E278D1E40758}"/>
                  </a:ext>
                </a:extLst>
              </p:cNvPr>
              <p:cNvSpPr/>
              <p:nvPr/>
            </p:nvSpPr>
            <p:spPr>
              <a:xfrm>
                <a:off x="5169168" y="4830404"/>
                <a:ext cx="5622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5V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C303BC8-B8CE-4101-811B-4AD69061C9D8}"/>
                  </a:ext>
                </a:extLst>
              </p:cNvPr>
              <p:cNvSpPr/>
              <p:nvPr/>
            </p:nvSpPr>
            <p:spPr>
              <a:xfrm>
                <a:off x="6190794" y="3978852"/>
                <a:ext cx="102800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220</a:t>
                </a:r>
                <a:r>
                  <a:rPr lang="el-GR" sz="2000" dirty="0">
                    <a:latin typeface="Calibri" panose="020F0502020204030204" pitchFamily="34" charset="0"/>
                  </a:rPr>
                  <a:t>Ω</a:t>
                </a:r>
                <a:endParaRPr lang="en-US" sz="2000" dirty="0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E7F27DD-3C13-4F43-A54A-17EE36551280}"/>
              </a:ext>
            </a:extLst>
          </p:cNvPr>
          <p:cNvSpPr/>
          <p:nvPr/>
        </p:nvSpPr>
        <p:spPr>
          <a:xfrm>
            <a:off x="1690614" y="2978124"/>
            <a:ext cx="280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Circuit: 220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Resistor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16F5C0-E74B-488D-8BAF-355CF591F594}"/>
              </a:ext>
            </a:extLst>
          </p:cNvPr>
          <p:cNvGrpSpPr/>
          <p:nvPr/>
        </p:nvGrpSpPr>
        <p:grpSpPr>
          <a:xfrm>
            <a:off x="4611376" y="3416287"/>
            <a:ext cx="2286032" cy="1883468"/>
            <a:chOff x="8143787" y="3808941"/>
            <a:chExt cx="2286032" cy="188346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9791640-DCFB-4351-9435-1D5ACA4C390C}"/>
                </a:ext>
              </a:extLst>
            </p:cNvPr>
            <p:cNvSpPr/>
            <p:nvPr/>
          </p:nvSpPr>
          <p:spPr>
            <a:xfrm>
              <a:off x="8143787" y="3808941"/>
              <a:ext cx="2286032" cy="18834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0463259-7A2C-4182-B9E3-C2C5EE21D54A}"/>
                </a:ext>
              </a:extLst>
            </p:cNvPr>
            <p:cNvGrpSpPr/>
            <p:nvPr/>
          </p:nvGrpSpPr>
          <p:grpSpPr>
            <a:xfrm>
              <a:off x="8143787" y="3907958"/>
              <a:ext cx="2286032" cy="1784451"/>
              <a:chOff x="5169168" y="3978852"/>
              <a:chExt cx="2286032" cy="178445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EEA66B1-8397-4D52-9F2A-870A0CC83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4091" y="4247060"/>
                <a:ext cx="1831109" cy="1516243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5DEAB3-7121-401F-8E74-0DFA50DE7AD7}"/>
                  </a:ext>
                </a:extLst>
              </p:cNvPr>
              <p:cNvSpPr/>
              <p:nvPr/>
            </p:nvSpPr>
            <p:spPr>
              <a:xfrm>
                <a:off x="5169168" y="4830404"/>
                <a:ext cx="5622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5V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2395DE0-DA52-41D7-A873-6A69CF446AD7}"/>
                  </a:ext>
                </a:extLst>
              </p:cNvPr>
              <p:cNvSpPr/>
              <p:nvPr/>
            </p:nvSpPr>
            <p:spPr>
              <a:xfrm>
                <a:off x="6038394" y="3978852"/>
                <a:ext cx="102800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1000</a:t>
                </a:r>
                <a:r>
                  <a:rPr lang="el-GR" sz="2000" dirty="0">
                    <a:latin typeface="Calibri" panose="020F0502020204030204" pitchFamily="34" charset="0"/>
                  </a:rPr>
                  <a:t>Ω</a:t>
                </a:r>
                <a:endParaRPr lang="en-US" sz="2000" dirty="0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F83AA82-88A9-4615-8F96-261D0E82A8A0}"/>
              </a:ext>
            </a:extLst>
          </p:cNvPr>
          <p:cNvSpPr/>
          <p:nvPr/>
        </p:nvSpPr>
        <p:spPr>
          <a:xfrm>
            <a:off x="4351751" y="2978124"/>
            <a:ext cx="280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Circuit: 1000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Resistor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2B8795-20E8-430D-9746-027F2F23EB90}"/>
              </a:ext>
            </a:extLst>
          </p:cNvPr>
          <p:cNvGrpSpPr/>
          <p:nvPr/>
        </p:nvGrpSpPr>
        <p:grpSpPr>
          <a:xfrm>
            <a:off x="7287676" y="3440809"/>
            <a:ext cx="2286032" cy="1883468"/>
            <a:chOff x="8143787" y="3808941"/>
            <a:chExt cx="2286032" cy="188346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0B2297-FDBA-4353-825A-C906BB248484}"/>
                </a:ext>
              </a:extLst>
            </p:cNvPr>
            <p:cNvSpPr/>
            <p:nvPr/>
          </p:nvSpPr>
          <p:spPr>
            <a:xfrm>
              <a:off x="8143787" y="3808941"/>
              <a:ext cx="2286032" cy="18834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59D5F1A-C9D8-4D3E-B3C7-5AFB82E6C0B5}"/>
                </a:ext>
              </a:extLst>
            </p:cNvPr>
            <p:cNvGrpSpPr/>
            <p:nvPr/>
          </p:nvGrpSpPr>
          <p:grpSpPr>
            <a:xfrm>
              <a:off x="8143787" y="3907958"/>
              <a:ext cx="2286032" cy="1784451"/>
              <a:chOff x="5169168" y="3978852"/>
              <a:chExt cx="2286032" cy="178445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860CF51D-0556-44B6-998C-98A0190C7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4091" y="4247060"/>
                <a:ext cx="1831109" cy="1516243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433C121-EE6B-417E-B5A0-111348086230}"/>
                  </a:ext>
                </a:extLst>
              </p:cNvPr>
              <p:cNvSpPr/>
              <p:nvPr/>
            </p:nvSpPr>
            <p:spPr>
              <a:xfrm>
                <a:off x="5169168" y="4830404"/>
                <a:ext cx="5622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5V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21244E9-652F-435B-9101-61C2CEF6EE41}"/>
                  </a:ext>
                </a:extLst>
              </p:cNvPr>
              <p:cNvSpPr/>
              <p:nvPr/>
            </p:nvSpPr>
            <p:spPr>
              <a:xfrm>
                <a:off x="5967274" y="3978852"/>
                <a:ext cx="102800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10000</a:t>
                </a:r>
                <a:r>
                  <a:rPr lang="el-GR" sz="2000" dirty="0">
                    <a:latin typeface="Calibri" panose="020F0502020204030204" pitchFamily="34" charset="0"/>
                  </a:rPr>
                  <a:t>Ω</a:t>
                </a:r>
                <a:endParaRPr lang="en-US" sz="2000" dirty="0"/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323F55AA-BCD3-44F6-A436-23BDBFCD996E}"/>
              </a:ext>
            </a:extLst>
          </p:cNvPr>
          <p:cNvSpPr/>
          <p:nvPr/>
        </p:nvSpPr>
        <p:spPr>
          <a:xfrm>
            <a:off x="7028051" y="3002646"/>
            <a:ext cx="280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Circuit: 10000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Resistor</a:t>
            </a: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576672D-0D7D-473D-9B36-E9311A472165}"/>
              </a:ext>
            </a:extLst>
          </p:cNvPr>
          <p:cNvSpPr/>
          <p:nvPr/>
        </p:nvSpPr>
        <p:spPr>
          <a:xfrm>
            <a:off x="2026398" y="5415689"/>
            <a:ext cx="5865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What color stripes does the 1000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resistor have?</a:t>
            </a:r>
            <a:endParaRPr lang="en-US" dirty="0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2A744A38-0D28-4A64-B08A-30A24DD14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727523"/>
              </p:ext>
            </p:extLst>
          </p:nvPr>
        </p:nvGraphicFramePr>
        <p:xfrm>
          <a:off x="230728" y="3148632"/>
          <a:ext cx="1355144" cy="28954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0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color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digit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black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brown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red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orange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yellow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green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blue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violet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gray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white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</a:t>
                      </a:r>
                    </a:p>
                  </a:txBody>
                  <a:tcPr marL="65089" marR="65089" marT="32551" marB="325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AF5B7854-5926-43DF-9C93-2F1B94F9602F}"/>
              </a:ext>
            </a:extLst>
          </p:cNvPr>
          <p:cNvSpPr/>
          <p:nvPr/>
        </p:nvSpPr>
        <p:spPr>
          <a:xfrm>
            <a:off x="2026398" y="5841971"/>
            <a:ext cx="5865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What color stripes does the 10000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resistor have?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3DAC110-109E-4D34-825D-1166C5FAE3C7}"/>
              </a:ext>
            </a:extLst>
          </p:cNvPr>
          <p:cNvSpPr/>
          <p:nvPr/>
        </p:nvSpPr>
        <p:spPr>
          <a:xfrm>
            <a:off x="6734793" y="5410882"/>
            <a:ext cx="1970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3087"/>
                </a:solidFill>
              </a:rPr>
              <a:t>Brown Black Red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D6A9BF-3027-4BF0-ADE3-09A317EE41FC}"/>
              </a:ext>
            </a:extLst>
          </p:cNvPr>
          <p:cNvSpPr/>
          <p:nvPr/>
        </p:nvSpPr>
        <p:spPr>
          <a:xfrm>
            <a:off x="6841402" y="5843722"/>
            <a:ext cx="2335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3087"/>
                </a:solidFill>
              </a:rPr>
              <a:t>Brown Black Orange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2225042-6F43-4019-9B79-AF9F32CE76D6}"/>
              </a:ext>
            </a:extLst>
          </p:cNvPr>
          <p:cNvSpPr/>
          <p:nvPr/>
        </p:nvSpPr>
        <p:spPr>
          <a:xfrm>
            <a:off x="2026398" y="6276562"/>
            <a:ext cx="8468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What can you conclude about LED brightness as a function of resistance?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86E697E-92C6-436D-8D73-1CA6BE202D61}"/>
              </a:ext>
            </a:extLst>
          </p:cNvPr>
          <p:cNvSpPr/>
          <p:nvPr/>
        </p:nvSpPr>
        <p:spPr>
          <a:xfrm>
            <a:off x="10287203" y="1726154"/>
            <a:ext cx="1107850" cy="303740"/>
          </a:xfrm>
          <a:prstGeom prst="roundRect">
            <a:avLst/>
          </a:prstGeom>
          <a:noFill/>
          <a:ln w="28575"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BA8E1C-3AC8-47FB-9571-A3540CD3B280}"/>
              </a:ext>
            </a:extLst>
          </p:cNvPr>
          <p:cNvSpPr/>
          <p:nvPr/>
        </p:nvSpPr>
        <p:spPr>
          <a:xfrm>
            <a:off x="8883582" y="6276562"/>
            <a:ext cx="272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087"/>
                </a:solidFill>
              </a:rPr>
              <a:t>Brightness     as Resistance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4C45A8A-2D15-422A-90A6-5720236789A4}"/>
              </a:ext>
            </a:extLst>
          </p:cNvPr>
          <p:cNvCxnSpPr/>
          <p:nvPr/>
        </p:nvCxnSpPr>
        <p:spPr>
          <a:xfrm flipV="1">
            <a:off x="10078720" y="6235390"/>
            <a:ext cx="0" cy="395580"/>
          </a:xfrm>
          <a:prstGeom prst="straightConnector1">
            <a:avLst/>
          </a:prstGeom>
          <a:ln w="38100">
            <a:solidFill>
              <a:srgbClr val="CB333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9D95B2B-7034-424F-954E-B26B5EDA23D5}"/>
              </a:ext>
            </a:extLst>
          </p:cNvPr>
          <p:cNvCxnSpPr>
            <a:cxnSpLocks/>
          </p:cNvCxnSpPr>
          <p:nvPr/>
        </p:nvCxnSpPr>
        <p:spPr>
          <a:xfrm>
            <a:off x="11564841" y="6235390"/>
            <a:ext cx="0" cy="395580"/>
          </a:xfrm>
          <a:prstGeom prst="straightConnector1">
            <a:avLst/>
          </a:prstGeom>
          <a:ln w="38100">
            <a:solidFill>
              <a:srgbClr val="CB333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circuit board&#10;&#10;Description automatically generated">
            <a:extLst>
              <a:ext uri="{FF2B5EF4-FFF2-40B4-BE49-F238E27FC236}">
                <a16:creationId xmlns:a16="http://schemas.microsoft.com/office/drawing/2014/main" id="{985C29AD-E946-4F37-92B4-8ECC30A18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t="29599" r="44338" b="33098"/>
          <a:stretch/>
        </p:blipFill>
        <p:spPr>
          <a:xfrm rot="16200000">
            <a:off x="9662237" y="3627555"/>
            <a:ext cx="2679181" cy="16894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EE240-DC25-4FEC-B44B-619853FF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18534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0" grpId="0"/>
      <p:bldP spid="26" grpId="0"/>
      <p:bldP spid="34" grpId="0"/>
      <p:bldP spid="42" grpId="0"/>
      <p:bldP spid="43" grpId="0"/>
      <p:bldP spid="45" grpId="0"/>
      <p:bldP spid="46" grpId="0"/>
      <p:bldP spid="47" grpId="0"/>
      <p:bldP spid="48" grpId="0"/>
      <p:bldP spid="18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0761" y="305522"/>
            <a:ext cx="1125047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Understanding LED Brightness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40383" y="6369915"/>
            <a:ext cx="2743200" cy="365125"/>
          </a:xfrm>
        </p:spPr>
        <p:txBody>
          <a:bodyPr/>
          <a:lstStyle/>
          <a:p>
            <a:fld id="{AF9F945A-7155-4828-81E1-722329993529}" type="slidenum">
              <a:rPr lang="en-US" smtClean="0"/>
              <a:t>14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E87BB2-7BAE-4E6C-B8F6-13D308FE8FF7}"/>
              </a:ext>
            </a:extLst>
          </p:cNvPr>
          <p:cNvSpPr txBox="1"/>
          <p:nvPr/>
        </p:nvSpPr>
        <p:spPr>
          <a:xfrm>
            <a:off x="470761" y="968303"/>
            <a:ext cx="113757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LED brightness can also change as a function of voltage.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your prediction: An LED will be brighter as the voltage value</a:t>
            </a:r>
            <a:r>
              <a:rPr lang="en-US" sz="2400" dirty="0">
                <a:solidFill>
                  <a:srgbClr val="003087"/>
                </a:solidFill>
              </a:rPr>
              <a:t> </a:t>
            </a:r>
            <a:r>
              <a:rPr lang="en-US" sz="2400" u="sng" dirty="0">
                <a:solidFill>
                  <a:srgbClr val="003087"/>
                </a:solidFill>
              </a:rPr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Leave the three 5V resistor and LED circuits on your breadboard.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 three more of the same circuits except connect them to the 9V power source.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 the new circuits across from their counter part (i.e.; build the 220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resistor circuits across from each other).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Compare the LED brightness for each set of circuits that have the same resistance but different voltage values.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7B4EDC-E882-4DB4-9B85-8E189D6786CD}"/>
              </a:ext>
            </a:extLst>
          </p:cNvPr>
          <p:cNvSpPr/>
          <p:nvPr/>
        </p:nvSpPr>
        <p:spPr>
          <a:xfrm>
            <a:off x="9041512" y="1335100"/>
            <a:ext cx="243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087"/>
                </a:solidFill>
              </a:rPr>
              <a:t>(increases or decreases)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D93763-B972-43C7-8AA2-FF2094865485}"/>
              </a:ext>
            </a:extLst>
          </p:cNvPr>
          <p:cNvGrpSpPr/>
          <p:nvPr/>
        </p:nvGrpSpPr>
        <p:grpSpPr>
          <a:xfrm>
            <a:off x="1210693" y="3289701"/>
            <a:ext cx="2286032" cy="1883468"/>
            <a:chOff x="8143787" y="3808941"/>
            <a:chExt cx="2286032" cy="18834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2FBBF5-9726-4953-A8EB-2CED2EDDE557}"/>
                </a:ext>
              </a:extLst>
            </p:cNvPr>
            <p:cNvSpPr/>
            <p:nvPr/>
          </p:nvSpPr>
          <p:spPr>
            <a:xfrm>
              <a:off x="8143787" y="3808941"/>
              <a:ext cx="2286032" cy="18834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D174A8-2209-47E4-8782-A73EC265C0FD}"/>
                </a:ext>
              </a:extLst>
            </p:cNvPr>
            <p:cNvGrpSpPr/>
            <p:nvPr/>
          </p:nvGrpSpPr>
          <p:grpSpPr>
            <a:xfrm>
              <a:off x="8143787" y="3918944"/>
              <a:ext cx="2286032" cy="1773465"/>
              <a:chOff x="5169168" y="3989838"/>
              <a:chExt cx="2286032" cy="177346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A93984D-CEBE-4610-944A-E35A50809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4091" y="4247060"/>
                <a:ext cx="1831109" cy="1516243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828D57C-6812-4810-9BD5-E278D1E40758}"/>
                  </a:ext>
                </a:extLst>
              </p:cNvPr>
              <p:cNvSpPr/>
              <p:nvPr/>
            </p:nvSpPr>
            <p:spPr>
              <a:xfrm>
                <a:off x="5169168" y="4830404"/>
                <a:ext cx="56224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5V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C303BC8-B8CE-4101-811B-4AD69061C9D8}"/>
                  </a:ext>
                </a:extLst>
              </p:cNvPr>
              <p:cNvSpPr/>
              <p:nvPr/>
            </p:nvSpPr>
            <p:spPr>
              <a:xfrm>
                <a:off x="5450290" y="3989838"/>
                <a:ext cx="176345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220</a:t>
                </a:r>
                <a:r>
                  <a:rPr lang="el-GR" sz="1400" dirty="0">
                    <a:latin typeface="Calibri" panose="020F0502020204030204" pitchFamily="34" charset="0"/>
                  </a:rPr>
                  <a:t>Ω</a:t>
                </a:r>
                <a:r>
                  <a:rPr lang="en-US" sz="1400" dirty="0">
                    <a:latin typeface="Calibri" panose="020F0502020204030204" pitchFamily="34" charset="0"/>
                  </a:rPr>
                  <a:t>/1000</a:t>
                </a:r>
                <a:r>
                  <a:rPr lang="el-GR" sz="1400" dirty="0">
                    <a:latin typeface="Calibri" panose="020F0502020204030204" pitchFamily="34" charset="0"/>
                  </a:rPr>
                  <a:t>Ω</a:t>
                </a:r>
                <a:r>
                  <a:rPr lang="en-US" sz="1400" dirty="0">
                    <a:latin typeface="Calibri" panose="020F0502020204030204" pitchFamily="34" charset="0"/>
                  </a:rPr>
                  <a:t>/10000</a:t>
                </a:r>
                <a:r>
                  <a:rPr lang="el-GR" sz="1400" dirty="0">
                    <a:latin typeface="Calibri" panose="020F0502020204030204" pitchFamily="34" charset="0"/>
                  </a:rPr>
                  <a:t>Ω</a:t>
                </a:r>
                <a:endParaRPr lang="en-US" sz="1400" dirty="0"/>
              </a:p>
            </p:txBody>
          </p:sp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2225042-6F43-4019-9B79-AF9F32CE76D6}"/>
              </a:ext>
            </a:extLst>
          </p:cNvPr>
          <p:cNvSpPr/>
          <p:nvPr/>
        </p:nvSpPr>
        <p:spPr>
          <a:xfrm>
            <a:off x="7299748" y="3145438"/>
            <a:ext cx="4300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What can you conclude about LED brightness as a function of voltage?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86E697E-92C6-436D-8D73-1CA6BE202D61}"/>
              </a:ext>
            </a:extLst>
          </p:cNvPr>
          <p:cNvSpPr/>
          <p:nvPr/>
        </p:nvSpPr>
        <p:spPr>
          <a:xfrm>
            <a:off x="9169872" y="1374179"/>
            <a:ext cx="949488" cy="303740"/>
          </a:xfrm>
          <a:prstGeom prst="roundRect">
            <a:avLst/>
          </a:prstGeom>
          <a:noFill/>
          <a:ln w="28575"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BA8E1C-3AC8-47FB-9571-A3540CD3B280}"/>
              </a:ext>
            </a:extLst>
          </p:cNvPr>
          <p:cNvSpPr/>
          <p:nvPr/>
        </p:nvSpPr>
        <p:spPr>
          <a:xfrm>
            <a:off x="7582202" y="4316050"/>
            <a:ext cx="2918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3087"/>
                </a:solidFill>
              </a:rPr>
              <a:t>Brightness         as Voltage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4C45A8A-2D15-422A-90A6-5720236789A4}"/>
              </a:ext>
            </a:extLst>
          </p:cNvPr>
          <p:cNvCxnSpPr>
            <a:cxnSpLocks/>
          </p:cNvCxnSpPr>
          <p:nvPr/>
        </p:nvCxnSpPr>
        <p:spPr>
          <a:xfrm>
            <a:off x="9019801" y="4280202"/>
            <a:ext cx="0" cy="395580"/>
          </a:xfrm>
          <a:prstGeom prst="straightConnector1">
            <a:avLst/>
          </a:prstGeom>
          <a:ln w="38100">
            <a:solidFill>
              <a:srgbClr val="CB333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9D95B2B-7034-424F-954E-B26B5EDA23D5}"/>
              </a:ext>
            </a:extLst>
          </p:cNvPr>
          <p:cNvCxnSpPr>
            <a:cxnSpLocks/>
          </p:cNvCxnSpPr>
          <p:nvPr/>
        </p:nvCxnSpPr>
        <p:spPr>
          <a:xfrm>
            <a:off x="10514642" y="4280202"/>
            <a:ext cx="0" cy="395580"/>
          </a:xfrm>
          <a:prstGeom prst="straightConnector1">
            <a:avLst/>
          </a:prstGeom>
          <a:ln w="38100">
            <a:solidFill>
              <a:srgbClr val="CB333B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circuit board&#10;&#10;Description automatically generated">
            <a:extLst>
              <a:ext uri="{FF2B5EF4-FFF2-40B4-BE49-F238E27FC236}">
                <a16:creationId xmlns:a16="http://schemas.microsoft.com/office/drawing/2014/main" id="{985C29AD-E946-4F37-92B4-8ECC30A18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29599" r="43337" b="6973"/>
          <a:stretch/>
        </p:blipFill>
        <p:spPr>
          <a:xfrm rot="16200000">
            <a:off x="4422801" y="3064035"/>
            <a:ext cx="2151829" cy="21729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C341D0-10AF-44F9-9577-45D4E4B08E5A}"/>
              </a:ext>
            </a:extLst>
          </p:cNvPr>
          <p:cNvSpPr/>
          <p:nvPr/>
        </p:nvSpPr>
        <p:spPr>
          <a:xfrm>
            <a:off x="5404060" y="4625371"/>
            <a:ext cx="577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</a:t>
            </a:r>
            <a:r>
              <a:rPr lang="el-GR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Ω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F34673-C16F-4269-B840-7A2975C202DC}"/>
              </a:ext>
            </a:extLst>
          </p:cNvPr>
          <p:cNvSpPr/>
          <p:nvPr/>
        </p:nvSpPr>
        <p:spPr>
          <a:xfrm>
            <a:off x="5358375" y="4028318"/>
            <a:ext cx="6687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</a:t>
            </a:r>
            <a:r>
              <a:rPr lang="el-G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Ω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74F5E82-147E-4567-B919-6D68C5340059}"/>
              </a:ext>
            </a:extLst>
          </p:cNvPr>
          <p:cNvSpPr/>
          <p:nvPr/>
        </p:nvSpPr>
        <p:spPr>
          <a:xfrm>
            <a:off x="5312689" y="3545547"/>
            <a:ext cx="760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10000</a:t>
            </a:r>
            <a:r>
              <a:rPr lang="el-G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Ω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644BE-CEBE-4B15-9093-7985823F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30284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0" grpId="0"/>
      <p:bldP spid="48" grpId="0"/>
      <p:bldP spid="18" grpId="0" animBg="1"/>
      <p:bldP spid="25" grpId="0"/>
      <p:bldP spid="3" grpId="0"/>
      <p:bldP spid="49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Building Circuits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</a:t>
            </a:r>
            <a:r>
              <a:rPr lang="en-US" sz="3200" b="1" dirty="0"/>
              <a:t>color code </a:t>
            </a:r>
            <a:r>
              <a:rPr lang="en-US" sz="3200" dirty="0"/>
              <a:t>is (often) used to determine the resistance value of discrete resistors.</a:t>
            </a:r>
          </a:p>
          <a:p>
            <a:r>
              <a:rPr lang="en-US" sz="3200" dirty="0"/>
              <a:t>We can use a </a:t>
            </a:r>
            <a:r>
              <a:rPr lang="en-US" sz="3200" b="1" dirty="0"/>
              <a:t>DMM</a:t>
            </a:r>
            <a:r>
              <a:rPr lang="en-US" sz="3200" dirty="0"/>
              <a:t> </a:t>
            </a:r>
            <a:r>
              <a:rPr lang="en-US" dirty="0"/>
              <a:t>to measure the actual value of a resistor.</a:t>
            </a:r>
          </a:p>
          <a:p>
            <a:r>
              <a:rPr lang="en-US" b="1" dirty="0"/>
              <a:t>LEDs</a:t>
            </a:r>
            <a:r>
              <a:rPr lang="en-US" dirty="0"/>
              <a:t> are polarized; they allow current to flow in only one direction.</a:t>
            </a:r>
          </a:p>
          <a:p>
            <a:r>
              <a:rPr lang="en-US" dirty="0"/>
              <a:t>LED brightness increases with current (I), and therefore decreases with additional resistance in a series circuit.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DE16E-0FB6-4DBC-821A-818A2FAD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770981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314208" y="2683059"/>
            <a:ext cx="5040565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4164126"/>
            <a:ext cx="2198320" cy="1361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909622" y="1160741"/>
            <a:ext cx="2445149" cy="139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0004362" y="5642064"/>
            <a:ext cx="2187639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314208" y="4164126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579"/>
          <a:stretch/>
        </p:blipFill>
        <p:spPr>
          <a:xfrm>
            <a:off x="2335767" y="5642064"/>
            <a:ext cx="2425048" cy="120890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70660" y="2683060"/>
            <a:ext cx="4721341" cy="28427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53761" b="61381"/>
          <a:stretch/>
        </p:blipFill>
        <p:spPr>
          <a:xfrm>
            <a:off x="0" y="-14067"/>
            <a:ext cx="2208628" cy="11113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3761" b="16340"/>
          <a:stretch/>
        </p:blipFill>
        <p:spPr>
          <a:xfrm>
            <a:off x="0" y="1181686"/>
            <a:ext cx="2208628" cy="13900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41444" r="-430" b="16340"/>
          <a:stretch/>
        </p:blipFill>
        <p:spPr>
          <a:xfrm>
            <a:off x="2321168" y="1181685"/>
            <a:ext cx="2475915" cy="13844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4731" b="61875"/>
          <a:stretch/>
        </p:blipFill>
        <p:spPr>
          <a:xfrm>
            <a:off x="2321169" y="2136"/>
            <a:ext cx="2482512" cy="10951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892434" y="-1"/>
            <a:ext cx="2462339" cy="10830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470660" y="0"/>
            <a:ext cx="2462339" cy="10830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048887" y="-1"/>
            <a:ext cx="2143114" cy="108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70660" y="1196690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048887" y="1196689"/>
            <a:ext cx="2143114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2683059"/>
            <a:ext cx="2198321" cy="13617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5642066"/>
            <a:ext cx="2198321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892434" y="5642066"/>
            <a:ext cx="2462339" cy="1215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470660" y="5642067"/>
            <a:ext cx="2462339" cy="1215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3019" y="3268073"/>
            <a:ext cx="4256621" cy="17110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Building Circuits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7182" y="6351729"/>
            <a:ext cx="2743200" cy="365125"/>
          </a:xfrm>
          <a:ln>
            <a:noFill/>
          </a:ln>
        </p:spPr>
        <p:txBody>
          <a:bodyPr/>
          <a:lstStyle/>
          <a:p>
            <a:fld id="{AF9F945A-7155-4828-81E1-722329993529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938" y="96711"/>
            <a:ext cx="1041012" cy="947437"/>
          </a:xfrm>
          <a:prstGeom prst="rect">
            <a:avLst/>
          </a:prstGeom>
        </p:spPr>
      </p:pic>
      <p:pic>
        <p:nvPicPr>
          <p:cNvPr id="12" name="Picture 2" descr="NSF 4-Color Bitmap 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295" y="5759243"/>
            <a:ext cx="974544" cy="9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32820" b="5942"/>
          <a:stretch/>
        </p:blipFill>
        <p:spPr>
          <a:xfrm>
            <a:off x="7467309" y="1179776"/>
            <a:ext cx="2453249" cy="136647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4892434" y="4164126"/>
            <a:ext cx="2462337" cy="13617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61F8603-BB64-4EC2-80E7-883FFAAA2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5" y="2778759"/>
            <a:ext cx="4559817" cy="11826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3E302D-B175-444C-850C-541667E34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4475285"/>
            <a:ext cx="2108499" cy="85415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56685-F198-4E39-9726-52696592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4146174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Building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Determine the value of a resistor from its color code</a:t>
            </a:r>
          </a:p>
          <a:p>
            <a:r>
              <a:rPr lang="en-US" sz="3200" dirty="0"/>
              <a:t>Measure resistance with a </a:t>
            </a:r>
            <a:r>
              <a:rPr lang="en-US" sz="3200" dirty="0" err="1"/>
              <a:t>multimeter</a:t>
            </a:r>
            <a:endParaRPr lang="en-US" sz="3200" dirty="0"/>
          </a:p>
          <a:p>
            <a:r>
              <a:rPr lang="en-US" sz="3200" dirty="0"/>
              <a:t>Wire a Light Emitting Diode (LED) and resistor circuit on a breadboard.</a:t>
            </a:r>
          </a:p>
          <a:p>
            <a:r>
              <a:rPr lang="en-US" sz="3200" dirty="0"/>
              <a:t>Test an LED and resistor circuit using different resistor values and source voltages.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53D0-013F-4EBD-BB3D-E637C7DC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1820868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2" y="301117"/>
            <a:ext cx="10515600" cy="741299"/>
          </a:xfrm>
        </p:spPr>
        <p:txBody>
          <a:bodyPr>
            <a:normAutofit fontScale="90000"/>
          </a:bodyPr>
          <a:lstStyle/>
          <a:p>
            <a:r>
              <a:rPr lang="en-US" dirty="0"/>
              <a:t>We will use Resistors and LEDs to Build Circuits!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4"/>
          <a:stretch/>
        </p:blipFill>
        <p:spPr>
          <a:xfrm>
            <a:off x="887027" y="2000974"/>
            <a:ext cx="4921063" cy="2856051"/>
          </a:xfrm>
          <a:prstGeom prst="rect">
            <a:avLst/>
          </a:prstGeom>
        </p:spPr>
      </p:pic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5951BC6-B176-470C-B1C6-15E8B9C72B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96" y="883018"/>
            <a:ext cx="6762439" cy="45251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6412D-BEB0-4A00-BD85-49D7DC396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348454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7" y="219610"/>
            <a:ext cx="10964779" cy="775549"/>
          </a:xfrm>
        </p:spPr>
        <p:txBody>
          <a:bodyPr/>
          <a:lstStyle/>
          <a:p>
            <a:r>
              <a:rPr lang="en-US" dirty="0"/>
              <a:t>Using the Color Code to Determine Resistance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5461877" y="4010775"/>
            <a:ext cx="6598577" cy="24456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is the value of the resistor above?</a:t>
            </a:r>
          </a:p>
          <a:p>
            <a:pPr marL="457200" lvl="1" indent="0">
              <a:buNone/>
            </a:pPr>
            <a:r>
              <a:rPr lang="en-US" sz="3000" dirty="0"/>
              <a:t>Yellow = 4</a:t>
            </a:r>
          </a:p>
          <a:p>
            <a:pPr marL="457200" lvl="1" indent="0">
              <a:buNone/>
            </a:pPr>
            <a:r>
              <a:rPr lang="en-US" sz="3000" dirty="0"/>
              <a:t>Violet = 7</a:t>
            </a:r>
          </a:p>
          <a:p>
            <a:pPr marL="457200" lvl="1" indent="0">
              <a:buNone/>
            </a:pPr>
            <a:r>
              <a:rPr lang="en-US" sz="3000" dirty="0"/>
              <a:t>Brown = Add 1 Zero to value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B333B"/>
                </a:solidFill>
              </a:rPr>
              <a:t>Resistor = 470</a:t>
            </a:r>
            <a:r>
              <a:rPr lang="el-GR" dirty="0">
                <a:solidFill>
                  <a:srgbClr val="CB333B"/>
                </a:solidFill>
                <a:latin typeface="Calibri" panose="020F0502020204030204" pitchFamily="34" charset="0"/>
              </a:rPr>
              <a:t>Ω</a:t>
            </a:r>
            <a:endParaRPr lang="en-US" dirty="0">
              <a:solidFill>
                <a:srgbClr val="CB333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419095"/>
              </p:ext>
            </p:extLst>
          </p:nvPr>
        </p:nvGraphicFramePr>
        <p:xfrm>
          <a:off x="1590792" y="1148229"/>
          <a:ext cx="3798485" cy="50340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96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1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7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color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digit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black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brown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red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orange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yellow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green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blue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violet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gray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2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6530061" y="1178283"/>
            <a:ext cx="4875876" cy="2582707"/>
            <a:chOff x="4648200" y="1877114"/>
            <a:chExt cx="4186416" cy="2141455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4648200" y="1877114"/>
              <a:ext cx="3227653" cy="2141455"/>
              <a:chOff x="588169" y="2004651"/>
              <a:chExt cx="3227653" cy="214145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88169" y="2322141"/>
                <a:ext cx="519135" cy="173032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lumMod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98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352124" y="2312616"/>
                <a:ext cx="400067" cy="173032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lumMod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98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" name="TextBox 31"/>
              <p:cNvSpPr txBox="1">
                <a:spLocks noChangeArrowheads="1"/>
              </p:cNvSpPr>
              <p:nvPr/>
            </p:nvSpPr>
            <p:spPr bwMode="auto">
              <a:xfrm>
                <a:off x="914400" y="3048000"/>
                <a:ext cx="779439" cy="535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dirty="0">
                    <a:latin typeface="+mn-lt"/>
                  </a:rPr>
                  <a:t>first</a:t>
                </a:r>
              </a:p>
              <a:p>
                <a:pPr algn="ctr" eaLnBrk="1" hangingPunct="1"/>
                <a:r>
                  <a:rPr lang="en-US" dirty="0">
                    <a:latin typeface="+mn-lt"/>
                  </a:rPr>
                  <a:t>digit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1751856" y="2765039"/>
                <a:ext cx="131768" cy="892146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1447043" y="2828537"/>
                <a:ext cx="196858" cy="266691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128109" y="2742815"/>
                <a:ext cx="150819" cy="838173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602793" y="2785676"/>
                <a:ext cx="0" cy="358763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36"/>
              <p:cNvSpPr txBox="1">
                <a:spLocks noChangeArrowheads="1"/>
              </p:cNvSpPr>
              <p:nvPr/>
            </p:nvSpPr>
            <p:spPr bwMode="auto">
              <a:xfrm>
                <a:off x="1067696" y="3610200"/>
                <a:ext cx="1065904" cy="535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dirty="0">
                    <a:latin typeface="+mn-lt"/>
                  </a:rPr>
                  <a:t>second</a:t>
                </a:r>
                <a:br>
                  <a:rPr lang="en-US" dirty="0">
                    <a:latin typeface="+mn-lt"/>
                  </a:rPr>
                </a:br>
                <a:r>
                  <a:rPr lang="en-US" dirty="0">
                    <a:latin typeface="+mn-lt"/>
                  </a:rPr>
                  <a:t>digit</a:t>
                </a:r>
              </a:p>
            </p:txBody>
          </p:sp>
          <p:sp>
            <p:nvSpPr>
              <p:cNvPr id="19" name="TextBox 37"/>
              <p:cNvSpPr txBox="1">
                <a:spLocks noChangeArrowheads="1"/>
              </p:cNvSpPr>
              <p:nvPr/>
            </p:nvSpPr>
            <p:spPr bwMode="auto">
              <a:xfrm>
                <a:off x="1828800" y="3558580"/>
                <a:ext cx="1159894" cy="535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dirty="0">
                    <a:latin typeface="+mn-lt"/>
                  </a:rPr>
                  <a:t>number</a:t>
                </a:r>
              </a:p>
              <a:p>
                <a:pPr algn="ctr" eaLnBrk="1" hangingPunct="1"/>
                <a:r>
                  <a:rPr lang="en-US" dirty="0">
                    <a:latin typeface="+mn-lt"/>
                  </a:rPr>
                  <a:t>of zeros</a:t>
                </a:r>
              </a:p>
            </p:txBody>
          </p:sp>
          <p:sp>
            <p:nvSpPr>
              <p:cNvPr id="20" name="TextBox 38"/>
              <p:cNvSpPr txBox="1">
                <a:spLocks noChangeArrowheads="1"/>
              </p:cNvSpPr>
              <p:nvPr/>
            </p:nvSpPr>
            <p:spPr bwMode="auto">
              <a:xfrm>
                <a:off x="1910822" y="3124468"/>
                <a:ext cx="1905000" cy="306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dirty="0">
                    <a:latin typeface="+mn-lt"/>
                  </a:rPr>
                  <a:t>tolerance</a:t>
                </a: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016812" y="2004651"/>
                <a:ext cx="2405165" cy="812774"/>
              </a:xfrm>
              <a:custGeom>
                <a:avLst/>
                <a:gdLst>
                  <a:gd name="connsiteX0" fmla="*/ 278349 w 2405511"/>
                  <a:gd name="connsiteY0" fmla="*/ 31318 h 813199"/>
                  <a:gd name="connsiteX1" fmla="*/ 164049 w 2405511"/>
                  <a:gd name="connsiteY1" fmla="*/ 83705 h 813199"/>
                  <a:gd name="connsiteX2" fmla="*/ 37843 w 2405511"/>
                  <a:gd name="connsiteY2" fmla="*/ 226580 h 813199"/>
                  <a:gd name="connsiteX3" fmla="*/ 2124 w 2405511"/>
                  <a:gd name="connsiteY3" fmla="*/ 462324 h 813199"/>
                  <a:gd name="connsiteX4" fmla="*/ 87849 w 2405511"/>
                  <a:gd name="connsiteY4" fmla="*/ 679018 h 813199"/>
                  <a:gd name="connsiteX5" fmla="*/ 375980 w 2405511"/>
                  <a:gd name="connsiteY5" fmla="*/ 800462 h 813199"/>
                  <a:gd name="connsiteX6" fmla="*/ 666493 w 2405511"/>
                  <a:gd name="connsiteY6" fmla="*/ 805224 h 813199"/>
                  <a:gd name="connsiteX7" fmla="*/ 818893 w 2405511"/>
                  <a:gd name="connsiteY7" fmla="*/ 762362 h 813199"/>
                  <a:gd name="connsiteX8" fmla="*/ 997487 w 2405511"/>
                  <a:gd name="connsiteY8" fmla="*/ 731405 h 813199"/>
                  <a:gd name="connsiteX9" fmla="*/ 1264187 w 2405511"/>
                  <a:gd name="connsiteY9" fmla="*/ 721880 h 813199"/>
                  <a:gd name="connsiteX10" fmla="*/ 1585655 w 2405511"/>
                  <a:gd name="connsiteY10" fmla="*/ 757599 h 813199"/>
                  <a:gd name="connsiteX11" fmla="*/ 1780918 w 2405511"/>
                  <a:gd name="connsiteY11" fmla="*/ 802843 h 813199"/>
                  <a:gd name="connsiteX12" fmla="*/ 1976180 w 2405511"/>
                  <a:gd name="connsiteY12" fmla="*/ 800462 h 813199"/>
                  <a:gd name="connsiteX13" fmla="*/ 2209543 w 2405511"/>
                  <a:gd name="connsiteY13" fmla="*/ 748074 h 813199"/>
                  <a:gd name="connsiteX14" fmla="*/ 2376230 w 2405511"/>
                  <a:gd name="connsiteY14" fmla="*/ 571862 h 813199"/>
                  <a:gd name="connsiteX15" fmla="*/ 2400043 w 2405511"/>
                  <a:gd name="connsiteY15" fmla="*/ 305162 h 813199"/>
                  <a:gd name="connsiteX16" fmla="*/ 2314318 w 2405511"/>
                  <a:gd name="connsiteY16" fmla="*/ 140855 h 813199"/>
                  <a:gd name="connsiteX17" fmla="*/ 2111912 w 2405511"/>
                  <a:gd name="connsiteY17" fmla="*/ 26555 h 813199"/>
                  <a:gd name="connsiteX18" fmla="*/ 1871405 w 2405511"/>
                  <a:gd name="connsiteY18" fmla="*/ 362 h 813199"/>
                  <a:gd name="connsiteX19" fmla="*/ 1757105 w 2405511"/>
                  <a:gd name="connsiteY19" fmla="*/ 14649 h 813199"/>
                  <a:gd name="connsiteX20" fmla="*/ 1554699 w 2405511"/>
                  <a:gd name="connsiteY20" fmla="*/ 59893 h 813199"/>
                  <a:gd name="connsiteX21" fmla="*/ 1216562 w 2405511"/>
                  <a:gd name="connsiteY21" fmla="*/ 90849 h 813199"/>
                  <a:gd name="connsiteX22" fmla="*/ 916524 w 2405511"/>
                  <a:gd name="connsiteY22" fmla="*/ 67037 h 813199"/>
                  <a:gd name="connsiteX23" fmla="*/ 664112 w 2405511"/>
                  <a:gd name="connsiteY23" fmla="*/ 21793 h 813199"/>
                  <a:gd name="connsiteX24" fmla="*/ 423605 w 2405511"/>
                  <a:gd name="connsiteY24" fmla="*/ 12268 h 813199"/>
                  <a:gd name="connsiteX25" fmla="*/ 278349 w 2405511"/>
                  <a:gd name="connsiteY25" fmla="*/ 31318 h 81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05511" h="813199">
                    <a:moveTo>
                      <a:pt x="278349" y="31318"/>
                    </a:moveTo>
                    <a:cubicBezTo>
                      <a:pt x="235090" y="43224"/>
                      <a:pt x="204133" y="51161"/>
                      <a:pt x="164049" y="83705"/>
                    </a:cubicBezTo>
                    <a:cubicBezTo>
                      <a:pt x="123965" y="116249"/>
                      <a:pt x="64830" y="163477"/>
                      <a:pt x="37843" y="226580"/>
                    </a:cubicBezTo>
                    <a:cubicBezTo>
                      <a:pt x="10855" y="289683"/>
                      <a:pt x="-6210" y="386918"/>
                      <a:pt x="2124" y="462324"/>
                    </a:cubicBezTo>
                    <a:cubicBezTo>
                      <a:pt x="10458" y="537730"/>
                      <a:pt x="25540" y="622662"/>
                      <a:pt x="87849" y="679018"/>
                    </a:cubicBezTo>
                    <a:cubicBezTo>
                      <a:pt x="150158" y="735374"/>
                      <a:pt x="279539" y="779428"/>
                      <a:pt x="375980" y="800462"/>
                    </a:cubicBezTo>
                    <a:cubicBezTo>
                      <a:pt x="472421" y="821496"/>
                      <a:pt x="592674" y="811574"/>
                      <a:pt x="666493" y="805224"/>
                    </a:cubicBezTo>
                    <a:cubicBezTo>
                      <a:pt x="740312" y="798874"/>
                      <a:pt x="763727" y="774665"/>
                      <a:pt x="818893" y="762362"/>
                    </a:cubicBezTo>
                    <a:cubicBezTo>
                      <a:pt x="874059" y="750059"/>
                      <a:pt x="923271" y="738152"/>
                      <a:pt x="997487" y="731405"/>
                    </a:cubicBezTo>
                    <a:cubicBezTo>
                      <a:pt x="1071703" y="724658"/>
                      <a:pt x="1166159" y="717514"/>
                      <a:pt x="1264187" y="721880"/>
                    </a:cubicBezTo>
                    <a:cubicBezTo>
                      <a:pt x="1362215" y="726246"/>
                      <a:pt x="1499533" y="744105"/>
                      <a:pt x="1585655" y="757599"/>
                    </a:cubicBezTo>
                    <a:cubicBezTo>
                      <a:pt x="1671777" y="771093"/>
                      <a:pt x="1715831" y="795699"/>
                      <a:pt x="1780918" y="802843"/>
                    </a:cubicBezTo>
                    <a:cubicBezTo>
                      <a:pt x="1846006" y="809987"/>
                      <a:pt x="1904743" y="809590"/>
                      <a:pt x="1976180" y="800462"/>
                    </a:cubicBezTo>
                    <a:cubicBezTo>
                      <a:pt x="2047617" y="791334"/>
                      <a:pt x="2142868" y="786174"/>
                      <a:pt x="2209543" y="748074"/>
                    </a:cubicBezTo>
                    <a:cubicBezTo>
                      <a:pt x="2276218" y="709974"/>
                      <a:pt x="2344480" y="645681"/>
                      <a:pt x="2376230" y="571862"/>
                    </a:cubicBezTo>
                    <a:cubicBezTo>
                      <a:pt x="2407980" y="498043"/>
                      <a:pt x="2410362" y="376996"/>
                      <a:pt x="2400043" y="305162"/>
                    </a:cubicBezTo>
                    <a:cubicBezTo>
                      <a:pt x="2389724" y="233328"/>
                      <a:pt x="2362340" y="187289"/>
                      <a:pt x="2314318" y="140855"/>
                    </a:cubicBezTo>
                    <a:cubicBezTo>
                      <a:pt x="2266296" y="94421"/>
                      <a:pt x="2185731" y="49970"/>
                      <a:pt x="2111912" y="26555"/>
                    </a:cubicBezTo>
                    <a:cubicBezTo>
                      <a:pt x="2038093" y="3140"/>
                      <a:pt x="1930540" y="2346"/>
                      <a:pt x="1871405" y="362"/>
                    </a:cubicBezTo>
                    <a:cubicBezTo>
                      <a:pt x="1812271" y="-1622"/>
                      <a:pt x="1809889" y="4727"/>
                      <a:pt x="1757105" y="14649"/>
                    </a:cubicBezTo>
                    <a:cubicBezTo>
                      <a:pt x="1704321" y="24571"/>
                      <a:pt x="1644789" y="47193"/>
                      <a:pt x="1554699" y="59893"/>
                    </a:cubicBezTo>
                    <a:cubicBezTo>
                      <a:pt x="1464609" y="72593"/>
                      <a:pt x="1322924" y="89658"/>
                      <a:pt x="1216562" y="90849"/>
                    </a:cubicBezTo>
                    <a:cubicBezTo>
                      <a:pt x="1110200" y="92040"/>
                      <a:pt x="1008599" y="78546"/>
                      <a:pt x="916524" y="67037"/>
                    </a:cubicBezTo>
                    <a:cubicBezTo>
                      <a:pt x="824449" y="55528"/>
                      <a:pt x="746265" y="30921"/>
                      <a:pt x="664112" y="21793"/>
                    </a:cubicBezTo>
                    <a:cubicBezTo>
                      <a:pt x="581959" y="12665"/>
                      <a:pt x="488296" y="10284"/>
                      <a:pt x="423605" y="12268"/>
                    </a:cubicBezTo>
                    <a:cubicBezTo>
                      <a:pt x="358914" y="14252"/>
                      <a:pt x="321608" y="19412"/>
                      <a:pt x="278349" y="31318"/>
                    </a:cubicBezTo>
                    <a:close/>
                  </a:path>
                </a:pathLst>
              </a:custGeom>
              <a:solidFill>
                <a:srgbClr val="FFF4D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1802659" y="2045925"/>
                <a:ext cx="166694" cy="728639"/>
              </a:xfrm>
              <a:custGeom>
                <a:avLst/>
                <a:gdLst>
                  <a:gd name="connsiteX0" fmla="*/ 0 w 166688"/>
                  <a:gd name="connsiteY0" fmla="*/ 0 h 728662"/>
                  <a:gd name="connsiteX1" fmla="*/ 71438 w 166688"/>
                  <a:gd name="connsiteY1" fmla="*/ 19050 h 728662"/>
                  <a:gd name="connsiteX2" fmla="*/ 166688 w 166688"/>
                  <a:gd name="connsiteY2" fmla="*/ 30956 h 728662"/>
                  <a:gd name="connsiteX3" fmla="*/ 166688 w 166688"/>
                  <a:gd name="connsiteY3" fmla="*/ 30956 h 728662"/>
                  <a:gd name="connsiteX4" fmla="*/ 166688 w 166688"/>
                  <a:gd name="connsiteY4" fmla="*/ 697706 h 728662"/>
                  <a:gd name="connsiteX5" fmla="*/ 166688 w 166688"/>
                  <a:gd name="connsiteY5" fmla="*/ 697706 h 728662"/>
                  <a:gd name="connsiteX6" fmla="*/ 85725 w 166688"/>
                  <a:gd name="connsiteY6" fmla="*/ 709612 h 728662"/>
                  <a:gd name="connsiteX7" fmla="*/ 2382 w 166688"/>
                  <a:gd name="connsiteY7" fmla="*/ 728662 h 72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8" h="728662">
                    <a:moveTo>
                      <a:pt x="0" y="0"/>
                    </a:moveTo>
                    <a:cubicBezTo>
                      <a:pt x="21828" y="6945"/>
                      <a:pt x="43657" y="13891"/>
                      <a:pt x="71438" y="19050"/>
                    </a:cubicBezTo>
                    <a:cubicBezTo>
                      <a:pt x="99219" y="24209"/>
                      <a:pt x="166688" y="30956"/>
                      <a:pt x="166688" y="30956"/>
                    </a:cubicBezTo>
                    <a:lnTo>
                      <a:pt x="166688" y="30956"/>
                    </a:lnTo>
                    <a:lnTo>
                      <a:pt x="166688" y="697706"/>
                    </a:lnTo>
                    <a:lnTo>
                      <a:pt x="166688" y="697706"/>
                    </a:lnTo>
                    <a:cubicBezTo>
                      <a:pt x="153194" y="699690"/>
                      <a:pt x="113109" y="704453"/>
                      <a:pt x="85725" y="709612"/>
                    </a:cubicBezTo>
                    <a:cubicBezTo>
                      <a:pt x="58341" y="714771"/>
                      <a:pt x="30361" y="721716"/>
                      <a:pt x="2382" y="728662"/>
                    </a:cubicBezTo>
                  </a:path>
                </a:pathLst>
              </a:custGeom>
              <a:solidFill>
                <a:srgbClr val="9A57CD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" name="Straight Connector 22"/>
              <p:cNvCxnSpPr>
                <a:stCxn id="22" idx="0"/>
                <a:endCxn id="22" idx="7"/>
              </p:cNvCxnSpPr>
              <p:nvPr/>
            </p:nvCxnSpPr>
            <p:spPr>
              <a:xfrm>
                <a:off x="1802659" y="2045925"/>
                <a:ext cx="1587" cy="728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23"/>
              <p:cNvSpPr/>
              <p:nvPr/>
            </p:nvSpPr>
            <p:spPr>
              <a:xfrm>
                <a:off x="1564523" y="2012589"/>
                <a:ext cx="166694" cy="801661"/>
              </a:xfrm>
              <a:custGeom>
                <a:avLst/>
                <a:gdLst>
                  <a:gd name="connsiteX0" fmla="*/ 0 w 166688"/>
                  <a:gd name="connsiteY0" fmla="*/ 0 h 802482"/>
                  <a:gd name="connsiteX1" fmla="*/ 90488 w 166688"/>
                  <a:gd name="connsiteY1" fmla="*/ 7144 h 802482"/>
                  <a:gd name="connsiteX2" fmla="*/ 166688 w 166688"/>
                  <a:gd name="connsiteY2" fmla="*/ 19050 h 802482"/>
                  <a:gd name="connsiteX3" fmla="*/ 166688 w 166688"/>
                  <a:gd name="connsiteY3" fmla="*/ 792957 h 802482"/>
                  <a:gd name="connsiteX4" fmla="*/ 76200 w 166688"/>
                  <a:gd name="connsiteY4" fmla="*/ 802482 h 802482"/>
                  <a:gd name="connsiteX5" fmla="*/ 0 w 166688"/>
                  <a:gd name="connsiteY5" fmla="*/ 802482 h 802482"/>
                  <a:gd name="connsiteX6" fmla="*/ 0 w 166688"/>
                  <a:gd name="connsiteY6" fmla="*/ 0 h 80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688" h="802482">
                    <a:moveTo>
                      <a:pt x="0" y="0"/>
                    </a:moveTo>
                    <a:lnTo>
                      <a:pt x="90488" y="7144"/>
                    </a:lnTo>
                    <a:lnTo>
                      <a:pt x="166688" y="19050"/>
                    </a:lnTo>
                    <a:lnTo>
                      <a:pt x="166688" y="792957"/>
                    </a:lnTo>
                    <a:lnTo>
                      <a:pt x="76200" y="802482"/>
                    </a:lnTo>
                    <a:lnTo>
                      <a:pt x="0" y="8024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051906" y="2085611"/>
                <a:ext cx="169870" cy="646091"/>
              </a:xfrm>
              <a:custGeom>
                <a:avLst/>
                <a:gdLst>
                  <a:gd name="connsiteX0" fmla="*/ 4762 w 169068"/>
                  <a:gd name="connsiteY0" fmla="*/ 0 h 645319"/>
                  <a:gd name="connsiteX1" fmla="*/ 97631 w 169068"/>
                  <a:gd name="connsiteY1" fmla="*/ 9525 h 645319"/>
                  <a:gd name="connsiteX2" fmla="*/ 169068 w 169068"/>
                  <a:gd name="connsiteY2" fmla="*/ 7144 h 645319"/>
                  <a:gd name="connsiteX3" fmla="*/ 169068 w 169068"/>
                  <a:gd name="connsiteY3" fmla="*/ 640556 h 645319"/>
                  <a:gd name="connsiteX4" fmla="*/ 78581 w 169068"/>
                  <a:gd name="connsiteY4" fmla="*/ 640556 h 645319"/>
                  <a:gd name="connsiteX5" fmla="*/ 0 w 169068"/>
                  <a:gd name="connsiteY5" fmla="*/ 645319 h 645319"/>
                  <a:gd name="connsiteX6" fmla="*/ 4762 w 169068"/>
                  <a:gd name="connsiteY6" fmla="*/ 0 h 64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068" h="645319">
                    <a:moveTo>
                      <a:pt x="4762" y="0"/>
                    </a:moveTo>
                    <a:lnTo>
                      <a:pt x="97631" y="9525"/>
                    </a:lnTo>
                    <a:lnTo>
                      <a:pt x="169068" y="7144"/>
                    </a:lnTo>
                    <a:lnTo>
                      <a:pt x="169068" y="640556"/>
                    </a:lnTo>
                    <a:lnTo>
                      <a:pt x="78581" y="640556"/>
                    </a:lnTo>
                    <a:lnTo>
                      <a:pt x="0" y="645319"/>
                    </a:lnTo>
                    <a:cubicBezTo>
                      <a:pt x="794" y="431006"/>
                      <a:pt x="1587" y="216694"/>
                      <a:pt x="4762" y="0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2513889" y="2047513"/>
                <a:ext cx="169869" cy="731813"/>
              </a:xfrm>
              <a:custGeom>
                <a:avLst/>
                <a:gdLst>
                  <a:gd name="connsiteX0" fmla="*/ 0 w 169069"/>
                  <a:gd name="connsiteY0" fmla="*/ 21431 h 731044"/>
                  <a:gd name="connsiteX1" fmla="*/ 88106 w 169069"/>
                  <a:gd name="connsiteY1" fmla="*/ 9525 h 731044"/>
                  <a:gd name="connsiteX2" fmla="*/ 169069 w 169069"/>
                  <a:gd name="connsiteY2" fmla="*/ 0 h 731044"/>
                  <a:gd name="connsiteX3" fmla="*/ 166688 w 169069"/>
                  <a:gd name="connsiteY3" fmla="*/ 731044 h 731044"/>
                  <a:gd name="connsiteX4" fmla="*/ 76200 w 169069"/>
                  <a:gd name="connsiteY4" fmla="*/ 711994 h 731044"/>
                  <a:gd name="connsiteX5" fmla="*/ 0 w 169069"/>
                  <a:gd name="connsiteY5" fmla="*/ 704850 h 731044"/>
                  <a:gd name="connsiteX6" fmla="*/ 0 w 169069"/>
                  <a:gd name="connsiteY6" fmla="*/ 21431 h 73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069" h="731044">
                    <a:moveTo>
                      <a:pt x="0" y="21431"/>
                    </a:moveTo>
                    <a:lnTo>
                      <a:pt x="88106" y="9525"/>
                    </a:lnTo>
                    <a:lnTo>
                      <a:pt x="169069" y="0"/>
                    </a:lnTo>
                    <a:cubicBezTo>
                      <a:pt x="168275" y="243681"/>
                      <a:pt x="167482" y="487363"/>
                      <a:pt x="166688" y="731044"/>
                    </a:cubicBezTo>
                    <a:lnTo>
                      <a:pt x="76200" y="711994"/>
                    </a:lnTo>
                    <a:lnTo>
                      <a:pt x="0" y="704850"/>
                    </a:lnTo>
                    <a:lnTo>
                      <a:pt x="0" y="2143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012050" y="2006239"/>
                <a:ext cx="2405164" cy="812774"/>
              </a:xfrm>
              <a:custGeom>
                <a:avLst/>
                <a:gdLst>
                  <a:gd name="connsiteX0" fmla="*/ 278349 w 2405511"/>
                  <a:gd name="connsiteY0" fmla="*/ 31318 h 813199"/>
                  <a:gd name="connsiteX1" fmla="*/ 164049 w 2405511"/>
                  <a:gd name="connsiteY1" fmla="*/ 83705 h 813199"/>
                  <a:gd name="connsiteX2" fmla="*/ 37843 w 2405511"/>
                  <a:gd name="connsiteY2" fmla="*/ 226580 h 813199"/>
                  <a:gd name="connsiteX3" fmla="*/ 2124 w 2405511"/>
                  <a:gd name="connsiteY3" fmla="*/ 462324 h 813199"/>
                  <a:gd name="connsiteX4" fmla="*/ 87849 w 2405511"/>
                  <a:gd name="connsiteY4" fmla="*/ 679018 h 813199"/>
                  <a:gd name="connsiteX5" fmla="*/ 375980 w 2405511"/>
                  <a:gd name="connsiteY5" fmla="*/ 800462 h 813199"/>
                  <a:gd name="connsiteX6" fmla="*/ 666493 w 2405511"/>
                  <a:gd name="connsiteY6" fmla="*/ 805224 h 813199"/>
                  <a:gd name="connsiteX7" fmla="*/ 818893 w 2405511"/>
                  <a:gd name="connsiteY7" fmla="*/ 762362 h 813199"/>
                  <a:gd name="connsiteX8" fmla="*/ 997487 w 2405511"/>
                  <a:gd name="connsiteY8" fmla="*/ 731405 h 813199"/>
                  <a:gd name="connsiteX9" fmla="*/ 1264187 w 2405511"/>
                  <a:gd name="connsiteY9" fmla="*/ 721880 h 813199"/>
                  <a:gd name="connsiteX10" fmla="*/ 1585655 w 2405511"/>
                  <a:gd name="connsiteY10" fmla="*/ 757599 h 813199"/>
                  <a:gd name="connsiteX11" fmla="*/ 1780918 w 2405511"/>
                  <a:gd name="connsiteY11" fmla="*/ 802843 h 813199"/>
                  <a:gd name="connsiteX12" fmla="*/ 1976180 w 2405511"/>
                  <a:gd name="connsiteY12" fmla="*/ 800462 h 813199"/>
                  <a:gd name="connsiteX13" fmla="*/ 2209543 w 2405511"/>
                  <a:gd name="connsiteY13" fmla="*/ 748074 h 813199"/>
                  <a:gd name="connsiteX14" fmla="*/ 2376230 w 2405511"/>
                  <a:gd name="connsiteY14" fmla="*/ 571862 h 813199"/>
                  <a:gd name="connsiteX15" fmla="*/ 2400043 w 2405511"/>
                  <a:gd name="connsiteY15" fmla="*/ 305162 h 813199"/>
                  <a:gd name="connsiteX16" fmla="*/ 2314318 w 2405511"/>
                  <a:gd name="connsiteY16" fmla="*/ 140855 h 813199"/>
                  <a:gd name="connsiteX17" fmla="*/ 2111912 w 2405511"/>
                  <a:gd name="connsiteY17" fmla="*/ 26555 h 813199"/>
                  <a:gd name="connsiteX18" fmla="*/ 1871405 w 2405511"/>
                  <a:gd name="connsiteY18" fmla="*/ 362 h 813199"/>
                  <a:gd name="connsiteX19" fmla="*/ 1757105 w 2405511"/>
                  <a:gd name="connsiteY19" fmla="*/ 14649 h 813199"/>
                  <a:gd name="connsiteX20" fmla="*/ 1554699 w 2405511"/>
                  <a:gd name="connsiteY20" fmla="*/ 59893 h 813199"/>
                  <a:gd name="connsiteX21" fmla="*/ 1216562 w 2405511"/>
                  <a:gd name="connsiteY21" fmla="*/ 90849 h 813199"/>
                  <a:gd name="connsiteX22" fmla="*/ 916524 w 2405511"/>
                  <a:gd name="connsiteY22" fmla="*/ 67037 h 813199"/>
                  <a:gd name="connsiteX23" fmla="*/ 664112 w 2405511"/>
                  <a:gd name="connsiteY23" fmla="*/ 21793 h 813199"/>
                  <a:gd name="connsiteX24" fmla="*/ 423605 w 2405511"/>
                  <a:gd name="connsiteY24" fmla="*/ 12268 h 813199"/>
                  <a:gd name="connsiteX25" fmla="*/ 278349 w 2405511"/>
                  <a:gd name="connsiteY25" fmla="*/ 31318 h 81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05511" h="813199">
                    <a:moveTo>
                      <a:pt x="278349" y="31318"/>
                    </a:moveTo>
                    <a:cubicBezTo>
                      <a:pt x="235090" y="43224"/>
                      <a:pt x="204133" y="51161"/>
                      <a:pt x="164049" y="83705"/>
                    </a:cubicBezTo>
                    <a:cubicBezTo>
                      <a:pt x="123965" y="116249"/>
                      <a:pt x="64830" y="163477"/>
                      <a:pt x="37843" y="226580"/>
                    </a:cubicBezTo>
                    <a:cubicBezTo>
                      <a:pt x="10855" y="289683"/>
                      <a:pt x="-6210" y="386918"/>
                      <a:pt x="2124" y="462324"/>
                    </a:cubicBezTo>
                    <a:cubicBezTo>
                      <a:pt x="10458" y="537730"/>
                      <a:pt x="25540" y="622662"/>
                      <a:pt x="87849" y="679018"/>
                    </a:cubicBezTo>
                    <a:cubicBezTo>
                      <a:pt x="150158" y="735374"/>
                      <a:pt x="279539" y="779428"/>
                      <a:pt x="375980" y="800462"/>
                    </a:cubicBezTo>
                    <a:cubicBezTo>
                      <a:pt x="472421" y="821496"/>
                      <a:pt x="592674" y="811574"/>
                      <a:pt x="666493" y="805224"/>
                    </a:cubicBezTo>
                    <a:cubicBezTo>
                      <a:pt x="740312" y="798874"/>
                      <a:pt x="763727" y="774665"/>
                      <a:pt x="818893" y="762362"/>
                    </a:cubicBezTo>
                    <a:cubicBezTo>
                      <a:pt x="874059" y="750059"/>
                      <a:pt x="923271" y="738152"/>
                      <a:pt x="997487" y="731405"/>
                    </a:cubicBezTo>
                    <a:cubicBezTo>
                      <a:pt x="1071703" y="724658"/>
                      <a:pt x="1166159" y="717514"/>
                      <a:pt x="1264187" y="721880"/>
                    </a:cubicBezTo>
                    <a:cubicBezTo>
                      <a:pt x="1362215" y="726246"/>
                      <a:pt x="1499533" y="744105"/>
                      <a:pt x="1585655" y="757599"/>
                    </a:cubicBezTo>
                    <a:cubicBezTo>
                      <a:pt x="1671777" y="771093"/>
                      <a:pt x="1715831" y="795699"/>
                      <a:pt x="1780918" y="802843"/>
                    </a:cubicBezTo>
                    <a:cubicBezTo>
                      <a:pt x="1846006" y="809987"/>
                      <a:pt x="1904743" y="809590"/>
                      <a:pt x="1976180" y="800462"/>
                    </a:cubicBezTo>
                    <a:cubicBezTo>
                      <a:pt x="2047617" y="791334"/>
                      <a:pt x="2142868" y="786174"/>
                      <a:pt x="2209543" y="748074"/>
                    </a:cubicBezTo>
                    <a:cubicBezTo>
                      <a:pt x="2276218" y="709974"/>
                      <a:pt x="2344480" y="645681"/>
                      <a:pt x="2376230" y="571862"/>
                    </a:cubicBezTo>
                    <a:cubicBezTo>
                      <a:pt x="2407980" y="498043"/>
                      <a:pt x="2410362" y="376996"/>
                      <a:pt x="2400043" y="305162"/>
                    </a:cubicBezTo>
                    <a:cubicBezTo>
                      <a:pt x="2389724" y="233328"/>
                      <a:pt x="2362340" y="187289"/>
                      <a:pt x="2314318" y="140855"/>
                    </a:cubicBezTo>
                    <a:cubicBezTo>
                      <a:pt x="2266296" y="94421"/>
                      <a:pt x="2185731" y="49970"/>
                      <a:pt x="2111912" y="26555"/>
                    </a:cubicBezTo>
                    <a:cubicBezTo>
                      <a:pt x="2038093" y="3140"/>
                      <a:pt x="1930540" y="2346"/>
                      <a:pt x="1871405" y="362"/>
                    </a:cubicBezTo>
                    <a:cubicBezTo>
                      <a:pt x="1812271" y="-1622"/>
                      <a:pt x="1809889" y="4727"/>
                      <a:pt x="1757105" y="14649"/>
                    </a:cubicBezTo>
                    <a:cubicBezTo>
                      <a:pt x="1704321" y="24571"/>
                      <a:pt x="1644789" y="47193"/>
                      <a:pt x="1554699" y="59893"/>
                    </a:cubicBezTo>
                    <a:cubicBezTo>
                      <a:pt x="1464609" y="72593"/>
                      <a:pt x="1322924" y="89658"/>
                      <a:pt x="1216562" y="90849"/>
                    </a:cubicBezTo>
                    <a:cubicBezTo>
                      <a:pt x="1110200" y="92040"/>
                      <a:pt x="1008599" y="78546"/>
                      <a:pt x="916524" y="67037"/>
                    </a:cubicBezTo>
                    <a:cubicBezTo>
                      <a:pt x="824449" y="55528"/>
                      <a:pt x="746265" y="30921"/>
                      <a:pt x="664112" y="21793"/>
                    </a:cubicBezTo>
                    <a:cubicBezTo>
                      <a:pt x="581959" y="12665"/>
                      <a:pt x="488296" y="10284"/>
                      <a:pt x="423605" y="12268"/>
                    </a:cubicBezTo>
                    <a:cubicBezTo>
                      <a:pt x="358914" y="14252"/>
                      <a:pt x="321608" y="19412"/>
                      <a:pt x="278349" y="31318"/>
                    </a:cubicBez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9" name="Left Brace 8"/>
            <p:cNvSpPr/>
            <p:nvPr/>
          </p:nvSpPr>
          <p:spPr>
            <a:xfrm>
              <a:off x="7358178" y="2874032"/>
              <a:ext cx="296875" cy="56195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28"/>
            <p:cNvSpPr txBox="1">
              <a:spLocks noChangeArrowheads="1"/>
            </p:cNvSpPr>
            <p:nvPr/>
          </p:nvSpPr>
          <p:spPr bwMode="auto">
            <a:xfrm>
              <a:off x="7525200" y="2829600"/>
              <a:ext cx="1309416" cy="89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latin typeface="+mn-lt"/>
                </a:rPr>
                <a:t>gold = ±5%</a:t>
              </a:r>
            </a:p>
            <a:p>
              <a:pPr eaLnBrk="1" hangingPunct="1"/>
              <a:endParaRPr lang="en-US" sz="1600" dirty="0">
                <a:latin typeface="+mn-lt"/>
              </a:endParaRPr>
            </a:p>
            <a:p>
              <a:pPr eaLnBrk="1" hangingPunct="1"/>
              <a:r>
                <a:rPr lang="en-US" sz="1600" dirty="0">
                  <a:latin typeface="+mn-lt"/>
                </a:rPr>
                <a:t>silver = ±20%</a:t>
              </a:r>
            </a:p>
            <a:p>
              <a:pPr eaLnBrk="1" hangingPunct="1"/>
              <a:endParaRPr lang="en-US" sz="1600" dirty="0">
                <a:latin typeface="+mn-lt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C3A3EE-E57E-44AA-B3DE-D9CA28D16C63}"/>
              </a:ext>
            </a:extLst>
          </p:cNvPr>
          <p:cNvSpPr txBox="1"/>
          <p:nvPr/>
        </p:nvSpPr>
        <p:spPr>
          <a:xfrm>
            <a:off x="1071137" y="1560472"/>
            <a:ext cx="4488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B</a:t>
            </a:r>
            <a:br>
              <a:rPr lang="en-US" sz="3000" dirty="0"/>
            </a:br>
            <a:r>
              <a:rPr lang="en-US" sz="3000" dirty="0" err="1"/>
              <a:t>B</a:t>
            </a:r>
            <a:br>
              <a:rPr lang="en-US" sz="3000" dirty="0"/>
            </a:br>
            <a:r>
              <a:rPr lang="en-US" sz="3000" dirty="0"/>
              <a:t>R</a:t>
            </a:r>
            <a:br>
              <a:rPr lang="en-US" sz="3000" dirty="0"/>
            </a:br>
            <a:r>
              <a:rPr lang="en-US" sz="3000" dirty="0"/>
              <a:t>O</a:t>
            </a:r>
            <a:br>
              <a:rPr lang="en-US" sz="3000" dirty="0"/>
            </a:br>
            <a:r>
              <a:rPr lang="en-US" sz="3000" dirty="0"/>
              <a:t>Y</a:t>
            </a:r>
            <a:br>
              <a:rPr lang="en-US" sz="3000" dirty="0"/>
            </a:br>
            <a:r>
              <a:rPr lang="en-US" sz="3000" dirty="0"/>
              <a:t>G</a:t>
            </a:r>
            <a:br>
              <a:rPr lang="en-US" sz="3000" dirty="0"/>
            </a:br>
            <a:r>
              <a:rPr lang="en-US" sz="3000" dirty="0"/>
              <a:t>B</a:t>
            </a:r>
            <a:br>
              <a:rPr lang="en-US" sz="3000" dirty="0"/>
            </a:br>
            <a:r>
              <a:rPr lang="en-US" sz="3000" dirty="0"/>
              <a:t>V</a:t>
            </a:r>
            <a:br>
              <a:rPr lang="en-US" sz="3000" dirty="0"/>
            </a:br>
            <a:r>
              <a:rPr lang="en-US" sz="3000" dirty="0"/>
              <a:t>G</a:t>
            </a:r>
            <a:br>
              <a:rPr lang="en-US" sz="3000" dirty="0"/>
            </a:br>
            <a:r>
              <a:rPr lang="en-US" sz="3000" dirty="0"/>
              <a:t>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C858-D7A7-49AD-B411-4991365D3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76525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" y="237109"/>
            <a:ext cx="10515600" cy="703355"/>
          </a:xfrm>
        </p:spPr>
        <p:txBody>
          <a:bodyPr/>
          <a:lstStyle/>
          <a:p>
            <a:r>
              <a:rPr lang="en-US" dirty="0"/>
              <a:t>Measuring Resistance with Multimeter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27" y="985788"/>
            <a:ext cx="7838519" cy="4351338"/>
          </a:xfrm>
        </p:spPr>
        <p:txBody>
          <a:bodyPr/>
          <a:lstStyle/>
          <a:p>
            <a:r>
              <a:rPr lang="en-US" dirty="0"/>
              <a:t>Find a 1,000</a:t>
            </a:r>
            <a:r>
              <a:rPr lang="el-GR" dirty="0">
                <a:latin typeface="Calibri" panose="020F0502020204030204" pitchFamily="34" charset="0"/>
              </a:rPr>
              <a:t>Ω</a:t>
            </a:r>
            <a:r>
              <a:rPr lang="en-US" dirty="0"/>
              <a:t> resistor in your kit.</a:t>
            </a:r>
          </a:p>
          <a:p>
            <a:r>
              <a:rPr lang="en-US" dirty="0"/>
              <a:t>Measure its actual resistance.</a:t>
            </a:r>
          </a:p>
          <a:p>
            <a:r>
              <a:rPr lang="en-US" dirty="0"/>
              <a:t>Pick a random resistor out of your kit. Use the color code to predict the resistance value, then measure it using the multimeter.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/>
        </p:blipFill>
        <p:spPr>
          <a:xfrm>
            <a:off x="8260708" y="1609894"/>
            <a:ext cx="3161534" cy="4675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68" y="3371042"/>
            <a:ext cx="4371963" cy="291464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911516"/>
              </p:ext>
            </p:extLst>
          </p:nvPr>
        </p:nvGraphicFramePr>
        <p:xfrm>
          <a:off x="673037" y="3371042"/>
          <a:ext cx="1841991" cy="29146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3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color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digit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black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brown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red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orange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yellow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green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blue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violet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gray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2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white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</a:t>
                      </a:r>
                    </a:p>
                  </a:txBody>
                  <a:tcPr marL="64714" marR="64714" marT="32364" marB="323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AE8BEC-3A54-436A-B689-4D87414A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4060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" y="238140"/>
            <a:ext cx="10515600" cy="769915"/>
          </a:xfrm>
        </p:spPr>
        <p:txBody>
          <a:bodyPr/>
          <a:lstStyle/>
          <a:p>
            <a:r>
              <a:rPr lang="en-US" dirty="0"/>
              <a:t>LEDs = </a:t>
            </a:r>
            <a:r>
              <a:rPr lang="en-US" dirty="0">
                <a:solidFill>
                  <a:srgbClr val="0000CC"/>
                </a:solidFill>
              </a:rPr>
              <a:t>Light Emitting Diode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07" y="1363609"/>
            <a:ext cx="4495208" cy="444810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Find your red, yellow and green LEDs.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3087"/>
                </a:solidFill>
              </a:rPr>
              <a:t>Electricity can flow one way through an</a:t>
            </a:r>
            <a:r>
              <a:rPr lang="en-US" dirty="0"/>
              <a:t> </a:t>
            </a:r>
            <a:r>
              <a:rPr lang="en-US" b="1" dirty="0">
                <a:solidFill>
                  <a:srgbClr val="0000CC"/>
                </a:solidFill>
              </a:rPr>
              <a:t>LED</a:t>
            </a:r>
            <a:r>
              <a:rPr lang="en-US" dirty="0"/>
              <a:t> (or any diode).</a:t>
            </a:r>
          </a:p>
          <a:p>
            <a:pPr>
              <a:spcAft>
                <a:spcPts val="600"/>
              </a:spcAft>
            </a:pPr>
            <a:r>
              <a:rPr lang="en-US" dirty="0"/>
              <a:t>Connecting LEDs: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Flat edge (or short leg) of the LED lens must be connected to 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9372310" y="4918832"/>
            <a:ext cx="2286000" cy="1190625"/>
            <a:chOff x="1312800" y="2954556"/>
            <a:chExt cx="2286000" cy="1189800"/>
          </a:xfrm>
        </p:grpSpPr>
        <p:sp>
          <p:nvSpPr>
            <p:cNvPr id="7" name="Rectangle 6"/>
            <p:cNvSpPr/>
            <p:nvPr/>
          </p:nvSpPr>
          <p:spPr>
            <a:xfrm>
              <a:off x="1312800" y="2954556"/>
              <a:ext cx="2286000" cy="1189800"/>
            </a:xfrm>
            <a:prstGeom prst="rect">
              <a:avLst/>
            </a:prstGeom>
            <a:noFill/>
            <a:ln w="38100">
              <a:solidFill>
                <a:srgbClr val="CB33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922400" y="3072535"/>
              <a:ext cx="1143000" cy="538421"/>
              <a:chOff x="-152400" y="1442779"/>
              <a:chExt cx="1143000" cy="538421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55587" y="1659530"/>
                <a:ext cx="0" cy="322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55587" y="1659530"/>
                <a:ext cx="327025" cy="1602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255587" y="1819757"/>
                <a:ext cx="327025" cy="1618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82612" y="1819757"/>
                <a:ext cx="40798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-152400" y="1822930"/>
                <a:ext cx="407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82612" y="1694431"/>
                <a:ext cx="0" cy="2506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381000" y="1442193"/>
                <a:ext cx="93662" cy="1649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474662" y="1510408"/>
                <a:ext cx="95250" cy="1665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1444497" y="3677924"/>
              <a:ext cx="2022605" cy="399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+mn-lt"/>
                </a:rPr>
                <a:t>electronic symbol</a:t>
              </a:r>
            </a:p>
          </p:txBody>
        </p:sp>
        <p:sp>
          <p:nvSpPr>
            <p:cNvPr id="10" name="TextBox 16"/>
            <p:cNvSpPr txBox="1">
              <a:spLocks noChangeArrowheads="1"/>
            </p:cNvSpPr>
            <p:nvPr/>
          </p:nvSpPr>
          <p:spPr bwMode="auto">
            <a:xfrm>
              <a:off x="1981200" y="3146554"/>
              <a:ext cx="11015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+           -</a:t>
              </a:r>
            </a:p>
          </p:txBody>
        </p:sp>
      </p:grpSp>
      <p:pic>
        <p:nvPicPr>
          <p:cNvPr id="20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87" y="238140"/>
            <a:ext cx="4249323" cy="472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picture containing wall, sky, kite, object&#10;&#10;Description automatically generated">
            <a:extLst>
              <a:ext uri="{FF2B5EF4-FFF2-40B4-BE49-F238E27FC236}">
                <a16:creationId xmlns:a16="http://schemas.microsoft.com/office/drawing/2014/main" id="{A2D64284-E652-4725-B17C-9685BBA44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3" t="30099" r="60171" b="32500"/>
          <a:stretch/>
        </p:blipFill>
        <p:spPr>
          <a:xfrm>
            <a:off x="4903241" y="1363609"/>
            <a:ext cx="1875971" cy="376128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90D5F-F19C-45DB-BF97-1940EC083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41385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2859" y="227965"/>
            <a:ext cx="10515600" cy="713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Experimenting with Breadboards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9954" y="1970808"/>
            <a:ext cx="41755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6 – LEDs (same color)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 – 220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dirty="0"/>
              <a:t> resistor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 – 1,000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dirty="0"/>
              <a:t> resistor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 – 10,000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/>
              <a:t>resistor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Arduino Activity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Power supply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5456" y="932263"/>
            <a:ext cx="4283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Get these items out of your kit: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picture containing wall&#10;&#10;Description automatically generated">
            <a:extLst>
              <a:ext uri="{FF2B5EF4-FFF2-40B4-BE49-F238E27FC236}">
                <a16:creationId xmlns:a16="http://schemas.microsoft.com/office/drawing/2014/main" id="{1EAAF7EB-0427-4747-8C86-5634CEF77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8214" r="22587" b="19094"/>
          <a:stretch/>
        </p:blipFill>
        <p:spPr>
          <a:xfrm>
            <a:off x="707693" y="1389185"/>
            <a:ext cx="6286500" cy="42994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4CD0D-E333-4A58-B2EA-3CEA9461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</p:spTree>
    <p:extLst>
      <p:ext uri="{BB962C8B-B14F-4D97-AF65-F5344CB8AC3E}">
        <p14:creationId xmlns:p14="http://schemas.microsoft.com/office/powerpoint/2010/main" val="3127955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5138" y="170033"/>
            <a:ext cx="10515600" cy="6483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Connect 220-ohm Resistor to 5V &amp; Ground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33148" y="1377616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576473" y="1037317"/>
            <a:ext cx="3285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Class Problem 2c - 2</a:t>
            </a:r>
            <a:r>
              <a:rPr lang="en-US" sz="2000" b="1" dirty="0"/>
              <a:t>: </a:t>
            </a:r>
            <a:r>
              <a:rPr lang="en-US" sz="2000" dirty="0">
                <a:latin typeface="Calibri" panose="020F0502020204030204" pitchFamily="34" charset="0"/>
              </a:rPr>
              <a:t>Determine the current passing through the circuit?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354970" y="2229731"/>
                <a:ext cx="1645920" cy="430887"/>
              </a:xfrm>
              <a:prstGeom prst="rect">
                <a:avLst/>
              </a:prstGeom>
              <a:noFill/>
              <a:ln w="38100">
                <a:solidFill>
                  <a:srgbClr val="003087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B333B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rgbClr val="CB333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CB333B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solidFill>
                            <a:srgbClr val="CB333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800" b="0" i="1" smtClean="0">
                          <a:solidFill>
                            <a:srgbClr val="CB333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800" b="0" dirty="0">
                  <a:solidFill>
                    <a:srgbClr val="CB333B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970" y="2229731"/>
                <a:ext cx="164592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308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69" y="2734956"/>
            <a:ext cx="1645921" cy="12118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223134" y="3105808"/>
            <a:ext cx="298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  <a:latin typeface="Calibri" panose="020F0502020204030204" pitchFamily="34" charset="0"/>
              </a:rPr>
              <a:t>V</a:t>
            </a:r>
            <a:endParaRPr lang="en-US" sz="2400" dirty="0">
              <a:solidFill>
                <a:srgbClr val="00308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08973" y="3120598"/>
            <a:ext cx="291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  <a:latin typeface="Calibri" panose="020F0502020204030204" pitchFamily="34" charset="0"/>
              </a:rPr>
              <a:t>R</a:t>
            </a:r>
            <a:endParaRPr lang="en-US" sz="2400" dirty="0">
              <a:solidFill>
                <a:srgbClr val="003087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749692" y="2857393"/>
            <a:ext cx="823475" cy="938200"/>
            <a:chOff x="9005777" y="3039447"/>
            <a:chExt cx="1571096" cy="2405046"/>
          </a:xfrm>
        </p:grpSpPr>
        <p:sp>
          <p:nvSpPr>
            <p:cNvPr id="17" name="Freeform 12"/>
            <p:cNvSpPr/>
            <p:nvPr/>
          </p:nvSpPr>
          <p:spPr>
            <a:xfrm>
              <a:off x="9072769" y="3039447"/>
              <a:ext cx="1504104" cy="2405046"/>
            </a:xfrm>
            <a:custGeom>
              <a:avLst/>
              <a:gdLst>
                <a:gd name="connsiteX0" fmla="*/ 135026 w 1504104"/>
                <a:gd name="connsiteY0" fmla="*/ 873335 h 2620273"/>
                <a:gd name="connsiteX1" fmla="*/ 273250 w 1504104"/>
                <a:gd name="connsiteY1" fmla="*/ 171587 h 2620273"/>
                <a:gd name="connsiteX2" fmla="*/ 1315240 w 1504104"/>
                <a:gd name="connsiteY2" fmla="*/ 203484 h 2620273"/>
                <a:gd name="connsiteX3" fmla="*/ 1400301 w 1504104"/>
                <a:gd name="connsiteY3" fmla="*/ 2393791 h 2620273"/>
                <a:gd name="connsiteX4" fmla="*/ 209454 w 1504104"/>
                <a:gd name="connsiteY4" fmla="*/ 2489484 h 2620273"/>
                <a:gd name="connsiteX5" fmla="*/ 7436 w 1504104"/>
                <a:gd name="connsiteY5" fmla="*/ 1851531 h 262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104" h="2620273">
                  <a:moveTo>
                    <a:pt x="135026" y="873335"/>
                  </a:moveTo>
                  <a:cubicBezTo>
                    <a:pt x="105787" y="578282"/>
                    <a:pt x="76548" y="283229"/>
                    <a:pt x="273250" y="171587"/>
                  </a:cubicBezTo>
                  <a:cubicBezTo>
                    <a:pt x="469952" y="59945"/>
                    <a:pt x="1127398" y="-166883"/>
                    <a:pt x="1315240" y="203484"/>
                  </a:cubicBezTo>
                  <a:cubicBezTo>
                    <a:pt x="1503082" y="573851"/>
                    <a:pt x="1584599" y="2012791"/>
                    <a:pt x="1400301" y="2393791"/>
                  </a:cubicBezTo>
                  <a:cubicBezTo>
                    <a:pt x="1216003" y="2774791"/>
                    <a:pt x="441598" y="2579861"/>
                    <a:pt x="209454" y="2489484"/>
                  </a:cubicBezTo>
                  <a:cubicBezTo>
                    <a:pt x="-22690" y="2399107"/>
                    <a:pt x="-7627" y="2125319"/>
                    <a:pt x="7436" y="1851531"/>
                  </a:cubicBezTo>
                </a:path>
              </a:pathLst>
            </a:custGeom>
            <a:noFill/>
            <a:ln w="28575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9005777" y="4731488"/>
              <a:ext cx="74428" cy="127591"/>
            </a:xfrm>
            <a:prstGeom prst="line">
              <a:avLst/>
            </a:prstGeom>
            <a:ln w="28575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5"/>
            </p:cNvCxnSpPr>
            <p:nvPr/>
          </p:nvCxnSpPr>
          <p:spPr>
            <a:xfrm>
              <a:off x="9080205" y="4738895"/>
              <a:ext cx="95693" cy="120184"/>
            </a:xfrm>
            <a:prstGeom prst="line">
              <a:avLst/>
            </a:prstGeom>
            <a:ln w="28575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9995496" y="2874976"/>
            <a:ext cx="222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400" dirty="0">
                <a:solidFill>
                  <a:srgbClr val="003087"/>
                </a:solidFill>
              </a:rPr>
              <a:t>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138" y="6374199"/>
            <a:ext cx="2743200" cy="365125"/>
          </a:xfrm>
        </p:spPr>
        <p:txBody>
          <a:bodyPr/>
          <a:lstStyle/>
          <a:p>
            <a:fld id="{AF9F945A-7155-4828-81E1-722329993529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47A0A37A-AD8A-4A8F-859D-71483D86AB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6" r="18113" b="14616"/>
          <a:stretch/>
        </p:blipFill>
        <p:spPr>
          <a:xfrm>
            <a:off x="339647" y="1377616"/>
            <a:ext cx="4069064" cy="358883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FD26650-80F7-4093-8D7A-B193A352BE29}"/>
              </a:ext>
            </a:extLst>
          </p:cNvPr>
          <p:cNvGrpSpPr/>
          <p:nvPr/>
        </p:nvGrpSpPr>
        <p:grpSpPr>
          <a:xfrm>
            <a:off x="339647" y="5208888"/>
            <a:ext cx="7961606" cy="841968"/>
            <a:chOff x="1236182" y="5279154"/>
            <a:chExt cx="7961606" cy="841968"/>
          </a:xfrm>
        </p:grpSpPr>
        <p:sp>
          <p:nvSpPr>
            <p:cNvPr id="9" name="TextBox 8"/>
            <p:cNvSpPr txBox="1"/>
            <p:nvPr/>
          </p:nvSpPr>
          <p:spPr>
            <a:xfrm>
              <a:off x="3719062" y="5487155"/>
              <a:ext cx="54787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Don’t leave it plugged in long! It gets hot!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6A46-83A9-4D02-BE68-C183D9E4D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99"/>
            <a:stretch/>
          </p:blipFill>
          <p:spPr>
            <a:xfrm>
              <a:off x="1372914" y="5306461"/>
              <a:ext cx="995151" cy="73995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0E2D295-F295-41BD-BBBD-CD3F19E278D9}"/>
                </a:ext>
              </a:extLst>
            </p:cNvPr>
            <p:cNvSpPr/>
            <p:nvPr/>
          </p:nvSpPr>
          <p:spPr>
            <a:xfrm>
              <a:off x="2317241" y="5351457"/>
              <a:ext cx="14997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/>
                <a:t>Safety:</a:t>
              </a:r>
              <a:endParaRPr lang="en-US" sz="3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ED67E4-14EE-4164-A547-E95FD98CACD2}"/>
                </a:ext>
              </a:extLst>
            </p:cNvPr>
            <p:cNvSpPr/>
            <p:nvPr/>
          </p:nvSpPr>
          <p:spPr>
            <a:xfrm>
              <a:off x="1236182" y="5279154"/>
              <a:ext cx="7845066" cy="841968"/>
            </a:xfrm>
            <a:prstGeom prst="rect">
              <a:avLst/>
            </a:prstGeom>
            <a:noFill/>
            <a:ln w="38100">
              <a:solidFill>
                <a:srgbClr val="CB33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C1936DC-7384-42A4-80F9-964FEF01BF2A}"/>
              </a:ext>
            </a:extLst>
          </p:cNvPr>
          <p:cNvSpPr txBox="1">
            <a:spLocks/>
          </p:cNvSpPr>
          <p:nvPr/>
        </p:nvSpPr>
        <p:spPr>
          <a:xfrm>
            <a:off x="4405767" y="1205314"/>
            <a:ext cx="4005871" cy="2924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What do you feel? </a:t>
            </a:r>
          </a:p>
          <a:p>
            <a:pPr>
              <a:spcAft>
                <a:spcPts val="600"/>
              </a:spcAft>
            </a:pPr>
            <a:r>
              <a:rPr lang="en-US" dirty="0"/>
              <a:t>Where is the heat coming from?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You are feeling the movement of electricity.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CF3419-D3C7-47FA-B432-F9E5278F6ADF}"/>
              </a:ext>
            </a:extLst>
          </p:cNvPr>
          <p:cNvSpPr/>
          <p:nvPr/>
        </p:nvSpPr>
        <p:spPr>
          <a:xfrm>
            <a:off x="155285" y="716906"/>
            <a:ext cx="4418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(connect to 9V side if needed, but be careful)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4F157B-BC4A-4C3C-AE59-3BCC23E9BEBA}"/>
              </a:ext>
            </a:extLst>
          </p:cNvPr>
          <p:cNvSpPr/>
          <p:nvPr/>
        </p:nvSpPr>
        <p:spPr>
          <a:xfrm>
            <a:off x="7406615" y="1205314"/>
            <a:ext cx="778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Heat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5E4101-7769-4E5A-A30A-1AFFEE9930BA}"/>
              </a:ext>
            </a:extLst>
          </p:cNvPr>
          <p:cNvSpPr/>
          <p:nvPr/>
        </p:nvSpPr>
        <p:spPr>
          <a:xfrm>
            <a:off x="4694871" y="2598003"/>
            <a:ext cx="3285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Friction as electrons pass through the resistor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A52E79-8823-4482-A320-807FD5ACA2CE}"/>
                  </a:ext>
                </a:extLst>
              </p:cNvPr>
              <p:cNvSpPr txBox="1"/>
              <p:nvPr/>
            </p:nvSpPr>
            <p:spPr>
              <a:xfrm>
                <a:off x="8597162" y="4062953"/>
                <a:ext cx="3285579" cy="58451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000" i="1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220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=0.0227</m:t>
                      </m:r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003087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A52E79-8823-4482-A320-807FD5ACA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162" y="4062953"/>
                <a:ext cx="3285579" cy="584519"/>
              </a:xfrm>
              <a:prstGeom prst="rect">
                <a:avLst/>
              </a:prstGeom>
              <a:blipFill>
                <a:blip r:embed="rId7"/>
                <a:stretch>
                  <a:fillRect b="-10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D035121-0BC1-4EEC-9345-7795658D1B8B}"/>
                  </a:ext>
                </a:extLst>
              </p:cNvPr>
              <p:cNvSpPr txBox="1"/>
              <p:nvPr/>
            </p:nvSpPr>
            <p:spPr>
              <a:xfrm>
                <a:off x="8593258" y="5273106"/>
                <a:ext cx="3285579" cy="58451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2000" i="1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</a:rPr>
                            <m:t>220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solidFill>
                                <a:srgbClr val="0030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=0.0409</m:t>
                      </m:r>
                      <m:r>
                        <a:rPr lang="en-US" sz="2000" b="0" i="1" smtClean="0">
                          <a:solidFill>
                            <a:srgbClr val="003087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003087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D035121-0BC1-4EEC-9345-7795658D1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258" y="5273106"/>
                <a:ext cx="3285579" cy="5845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50AE4007-1FF8-4B18-8DA1-3DBB519840D5}"/>
              </a:ext>
            </a:extLst>
          </p:cNvPr>
          <p:cNvSpPr/>
          <p:nvPr/>
        </p:nvSpPr>
        <p:spPr>
          <a:xfrm>
            <a:off x="10107749" y="4774614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82B91A-6AAD-46AF-B5E2-1B9C6106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Nelson 2022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C6DCC5-DA7E-4AD3-808D-31EE8BF65C63}"/>
              </a:ext>
            </a:extLst>
          </p:cNvPr>
          <p:cNvCxnSpPr>
            <a:stCxn id="8" idx="1"/>
            <a:endCxn id="8" idx="3"/>
          </p:cNvCxnSpPr>
          <p:nvPr/>
        </p:nvCxnSpPr>
        <p:spPr>
          <a:xfrm>
            <a:off x="155138" y="494219"/>
            <a:ext cx="1051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43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/>
      <p:bldP spid="20" grpId="0"/>
      <p:bldP spid="25" grpId="0" uiExpand="1" build="p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Expanded Slid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Slide Theme" id="{2F7484A4-7A9F-4B98-96AC-2FF08647E21D}" vid="{D2194315-72CD-433D-82C0-34C576407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Expanded Slide Theme</Template>
  <TotalTime>2159</TotalTime>
  <Words>1035</Words>
  <Application>Microsoft Office PowerPoint</Application>
  <PresentationFormat>Widescreen</PresentationFormat>
  <Paragraphs>229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Symbol</vt:lpstr>
      <vt:lpstr>Expanded Slide Theme</vt:lpstr>
      <vt:lpstr>Class Problem 2c - 1</vt:lpstr>
      <vt:lpstr>Building Circuits</vt:lpstr>
      <vt:lpstr>Building Circuits</vt:lpstr>
      <vt:lpstr>We will use Resistors and LEDs to Build Circuits!</vt:lpstr>
      <vt:lpstr>Using the Color Code to Determine Resistance</vt:lpstr>
      <vt:lpstr>Measuring Resistance with Multimeter</vt:lpstr>
      <vt:lpstr>LEDs = Light Emitting Diode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Circuits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Electricity</dc:title>
  <dc:creator>Krystal Corbett</dc:creator>
  <cp:lastModifiedBy>Marvin Nelson</cp:lastModifiedBy>
  <cp:revision>87</cp:revision>
  <cp:lastPrinted>2019-11-20T17:33:06Z</cp:lastPrinted>
  <dcterms:created xsi:type="dcterms:W3CDTF">2017-03-05T23:41:57Z</dcterms:created>
  <dcterms:modified xsi:type="dcterms:W3CDTF">2022-01-06T16:49:40Z</dcterms:modified>
</cp:coreProperties>
</file>