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s/slide12.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22.xml" ContentType="application/vnd.openxmlformats-officedocument.presentationml.slide+xml"/>
  <Override PartName="/ppt/slides/slide13.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18.xml" ContentType="application/vnd.openxmlformats-officedocument.presentationml.slide+xml"/>
  <Override PartName="/ppt/slides/slide16.xml" ContentType="application/vnd.openxmlformats-officedocument.presentationml.slide+xml"/>
  <Override PartName="/ppt/slides/slide19.xml" ContentType="application/vnd.openxmlformats-officedocument.presentationml.slide+xml"/>
  <Override PartName="/ppt/slides/slide17.xml" ContentType="application/vnd.openxmlformats-officedocument.presentationml.slide+xml"/>
  <Override PartName="/ppt/slideMasters/slideMaster1.xml" ContentType="application/vnd.openxmlformats-officedocument.presentationml.slideMaster+xml"/>
  <Override PartName="/ppt/slideLayouts/slideLayout16.xml" ContentType="application/vnd.openxmlformats-officedocument.presentationml.slideLayout+xml"/>
  <Override PartName="/ppt/slideLayouts/slideLayout15.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7.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5.xml" ContentType="application/vnd.openxmlformats-officedocument.presentationml.slideLayout+xml"/>
  <Override PartName="/ppt/slideLayouts/slideLayout1.xml" ContentType="application/vnd.openxmlformats-officedocument.presentationml.slideLayout+xml"/>
  <Override PartName="/ppt/slideLayouts/slideLayout6.xml" ContentType="application/vnd.openxmlformats-officedocument.presentationml.slideLayout+xml"/>
  <Override PartName="/ppt/slideLayouts/slideLayout2.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theme/theme1.xml" ContentType="application/vnd.openxmlformats-officedocument.theme+xml"/>
  <Override PartName="/ppt/notesMasters/notesMaster1.xml" ContentType="application/vnd.openxmlformats-officedocument.presentationml.notesMaster+xml"/>
  <Override PartName="/ppt/theme/theme2.xml" ContentType="application/vnd.openxmlformats-officedocument.theme+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24"/>
  </p:notesMasterIdLst>
  <p:sldIdLst>
    <p:sldId id="256" r:id="rId2"/>
    <p:sldId id="257" r:id="rId3"/>
    <p:sldId id="262" r:id="rId4"/>
    <p:sldId id="274" r:id="rId5"/>
    <p:sldId id="258" r:id="rId6"/>
    <p:sldId id="259" r:id="rId7"/>
    <p:sldId id="261" r:id="rId8"/>
    <p:sldId id="275" r:id="rId9"/>
    <p:sldId id="263" r:id="rId10"/>
    <p:sldId id="265" r:id="rId11"/>
    <p:sldId id="276" r:id="rId12"/>
    <p:sldId id="264" r:id="rId13"/>
    <p:sldId id="266" r:id="rId14"/>
    <p:sldId id="267" r:id="rId15"/>
    <p:sldId id="270" r:id="rId16"/>
    <p:sldId id="269" r:id="rId17"/>
    <p:sldId id="268" r:id="rId18"/>
    <p:sldId id="260" r:id="rId19"/>
    <p:sldId id="272" r:id="rId20"/>
    <p:sldId id="273" r:id="rId21"/>
    <p:sldId id="277" r:id="rId22"/>
    <p:sldId id="271" r:id="rId2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4660"/>
  </p:normalViewPr>
  <p:slideViewPr>
    <p:cSldViewPr snapToGrid="0">
      <p:cViewPr varScale="1">
        <p:scale>
          <a:sx n="72" d="100"/>
          <a:sy n="72" d="100"/>
        </p:scale>
        <p:origin x="456" y="78"/>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customXml" Target="../customXml/item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customXml" Target="../customXml/item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 Id="rId30" Type="http://schemas.openxmlformats.org/officeDocument/2006/relationships/customXml" Target="../customXml/item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439C28D-81E1-407F-927A-7863BBC7EBC1}" type="datetimeFigureOut">
              <a:rPr lang="en-US" smtClean="0"/>
              <a:t>5/19/2018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B46FCB1-005A-4241-8E66-58189D327A16}" type="slidenum">
              <a:rPr lang="en-US" smtClean="0"/>
              <a:t>‹#›</a:t>
            </a:fld>
            <a:endParaRPr lang="en-US"/>
          </a:p>
        </p:txBody>
      </p:sp>
    </p:spTree>
    <p:extLst>
      <p:ext uri="{BB962C8B-B14F-4D97-AF65-F5344CB8AC3E}">
        <p14:creationId xmlns:p14="http://schemas.microsoft.com/office/powerpoint/2010/main" val="6008381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751012" y="609601"/>
            <a:ext cx="8676222" cy="3200400"/>
          </a:xfrm>
        </p:spPr>
        <p:txBody>
          <a:bodyPr anchor="b">
            <a:normAutofit/>
          </a:bodyPr>
          <a:lstStyle>
            <a:lvl1pPr algn="ctr">
              <a:defRPr sz="4800">
                <a:effectLst>
                  <a:glow rad="38100">
                    <a:schemeClr val="bg1">
                      <a:lumMod val="65000"/>
                      <a:lumOff val="35000"/>
                      <a:alpha val="50000"/>
                    </a:schemeClr>
                  </a:glow>
                  <a:outerShdw blurRad="28575" dist="31750" dir="13200000" algn="tl" rotWithShape="0">
                    <a:srgbClr val="000000">
                      <a:alpha val="25000"/>
                    </a:srgbClr>
                  </a:outerShdw>
                </a:effectLst>
              </a:defRPr>
            </a:lvl1pPr>
          </a:lstStyle>
          <a:p>
            <a:r>
              <a:rPr lang="en-US"/>
              <a:t>Click to edit Master title style</a:t>
            </a:r>
            <a:endParaRPr lang="en-US" dirty="0"/>
          </a:p>
        </p:txBody>
      </p:sp>
      <p:sp>
        <p:nvSpPr>
          <p:cNvPr id="3" name="Subtitle 2"/>
          <p:cNvSpPr>
            <a:spLocks noGrp="1"/>
          </p:cNvSpPr>
          <p:nvPr>
            <p:ph type="subTitle" idx="1"/>
          </p:nvPr>
        </p:nvSpPr>
        <p:spPr>
          <a:xfrm>
            <a:off x="1751012" y="3886200"/>
            <a:ext cx="8676222" cy="1905000"/>
          </a:xfrm>
        </p:spPr>
        <p:txBody>
          <a:bodyPr anchor="t">
            <a:normAutofit/>
          </a:bodyPr>
          <a:lstStyle>
            <a:lvl1pPr marL="0" indent="0" algn="ctr">
              <a:buNone/>
              <a:defRPr sz="2100">
                <a:gradFill flip="none" rotWithShape="1">
                  <a:gsLst>
                    <a:gs pos="0">
                      <a:schemeClr val="tx1"/>
                    </a:gs>
                    <a:gs pos="100000">
                      <a:schemeClr val="tx1">
                        <a:lumMod val="75000"/>
                      </a:schemeClr>
                    </a:gs>
                  </a:gsLst>
                  <a:lin ang="5400000" scaled="0"/>
                  <a:tileRect/>
                </a:gra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5/19/2018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3" y="4732865"/>
            <a:ext cx="99060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9796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41413" y="5299603"/>
            <a:ext cx="9906000" cy="493712"/>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5/19/2018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2" y="609601"/>
            <a:ext cx="9905999" cy="3124199"/>
          </a:xfrm>
        </p:spPr>
        <p:txBody>
          <a:bodyPr anchor="ctr">
            <a:normAutofit/>
          </a:bodyPr>
          <a:lstStyle>
            <a:lvl1pPr algn="l">
              <a:defRPr sz="3200" b="0" cap="all"/>
            </a:lvl1pPr>
          </a:lstStyle>
          <a:p>
            <a:r>
              <a:rPr lang="en-US"/>
              <a:t>Click to edit Master title style</a:t>
            </a:r>
            <a:endParaRPr lang="en-US" dirty="0"/>
          </a:p>
        </p:txBody>
      </p:sp>
      <p:sp>
        <p:nvSpPr>
          <p:cNvPr id="3" name="Text Placeholder 2"/>
          <p:cNvSpPr>
            <a:spLocks noGrp="1"/>
          </p:cNvSpPr>
          <p:nvPr>
            <p:ph type="body" idx="1"/>
          </p:nvPr>
        </p:nvSpPr>
        <p:spPr>
          <a:xfrm>
            <a:off x="1141411" y="4343400"/>
            <a:ext cx="9906000" cy="1447800"/>
          </a:xfrm>
        </p:spPr>
        <p:txBody>
          <a:bodyPr anchor="ctr">
            <a:normAutofit/>
          </a:bodyPr>
          <a:lstStyle>
            <a:lvl1pPr marL="0" indent="0" algn="l">
              <a:buNone/>
              <a:defRPr sz="2000">
                <a:gradFill flip="none" rotWithShape="1">
                  <a:gsLst>
                    <a:gs pos="0">
                      <a:schemeClr val="tx1"/>
                    </a:gs>
                    <a:gs pos="100000">
                      <a:schemeClr val="tx1">
                        <a:lumMod val="75000"/>
                      </a:schemeClr>
                    </a:gs>
                  </a:gsLst>
                  <a:lin ang="5400000" scaled="0"/>
                  <a:tileRect/>
                </a:gra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5/19/2018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836612" y="7868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accent1"/>
                </a:solidFill>
              </a:rPr>
              <a:t>“</a:t>
            </a:r>
          </a:p>
        </p:txBody>
      </p:sp>
      <p:sp>
        <p:nvSpPr>
          <p:cNvPr id="15" name="TextBox 14"/>
          <p:cNvSpPr txBox="1"/>
          <p:nvPr/>
        </p:nvSpPr>
        <p:spPr>
          <a:xfrm>
            <a:off x="10437812"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accent1"/>
                </a:solidFill>
              </a:rPr>
              <a:t>”</a:t>
            </a:r>
          </a:p>
        </p:txBody>
      </p:sp>
      <p:sp>
        <p:nvSpPr>
          <p:cNvPr id="2" name="Title 1"/>
          <p:cNvSpPr>
            <a:spLocks noGrp="1"/>
          </p:cNvSpPr>
          <p:nvPr>
            <p:ph type="title"/>
          </p:nvPr>
        </p:nvSpPr>
        <p:spPr>
          <a:xfrm>
            <a:off x="1446213" y="609601"/>
            <a:ext cx="9296398" cy="2743199"/>
          </a:xfrm>
        </p:spPr>
        <p:txBody>
          <a:bodyPr anchor="ctr">
            <a:normAutofit/>
          </a:bodyPr>
          <a:lstStyle>
            <a:lvl1pPr algn="l">
              <a:defRPr sz="3200" b="0" cap="all">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674812" y="3352800"/>
            <a:ext cx="8839202"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1141411" y="4343400"/>
            <a:ext cx="9906000" cy="1447800"/>
          </a:xfrm>
        </p:spPr>
        <p:txBody>
          <a:bodyPr vert="horz" lIns="91440" tIns="45720" rIns="91440" bIns="45720" rtlCol="0" anchor="ctr">
            <a:normAutofit/>
          </a:bodyPr>
          <a:lstStyle>
            <a:lvl1pPr>
              <a:buNone/>
              <a:defRPr lang="en-US" sz="2000">
                <a:gradFill flip="none" rotWithShape="1">
                  <a:gsLst>
                    <a:gs pos="0">
                      <a:schemeClr val="tx1"/>
                    </a:gs>
                    <a:gs pos="100000">
                      <a:schemeClr val="tx1">
                        <a:lumMod val="75000"/>
                      </a:schemeClr>
                    </a:gs>
                  </a:gsLst>
                  <a:lin ang="5400000" scaled="0"/>
                  <a:tileRect/>
                </a:gradFill>
              </a:defRPr>
            </a:lvl1pPr>
          </a:lstStyle>
          <a:p>
            <a:pPr marL="0" lvl="0" indent="0">
              <a:buNone/>
            </a:pPr>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5/19/2018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2" y="3308581"/>
            <a:ext cx="9906000" cy="1468800"/>
          </a:xfrm>
        </p:spPr>
        <p:txBody>
          <a:bodyPr anchor="b">
            <a:normAutofit/>
          </a:bodyPr>
          <a:lstStyle>
            <a:lvl1pPr algn="l">
              <a:defRPr sz="3200" b="0" cap="all"/>
            </a:lvl1pPr>
          </a:lstStyle>
          <a:p>
            <a:r>
              <a:rPr lang="en-US"/>
              <a:t>Click to edit Master title style</a:t>
            </a:r>
            <a:endParaRPr lang="en-US" dirty="0"/>
          </a:p>
        </p:txBody>
      </p:sp>
      <p:sp>
        <p:nvSpPr>
          <p:cNvPr id="3" name="Text Placeholder 2"/>
          <p:cNvSpPr>
            <a:spLocks noGrp="1"/>
          </p:cNvSpPr>
          <p:nvPr>
            <p:ph type="body" idx="1"/>
          </p:nvPr>
        </p:nvSpPr>
        <p:spPr>
          <a:xfrm>
            <a:off x="1141410" y="4777381"/>
            <a:ext cx="9906001" cy="860400"/>
          </a:xfrm>
        </p:spPr>
        <p:txBody>
          <a:bodyPr vert="horz" lIns="91440" tIns="45720" rIns="91440" bIns="45720" rtlCol="0" anchor="t">
            <a:normAutofit/>
          </a:bodyPr>
          <a:lstStyle>
            <a:lvl1pPr>
              <a:defRPr lang="en-US" sz="2000">
                <a:gradFill flip="none" rotWithShape="1">
                  <a:gsLst>
                    <a:gs pos="0">
                      <a:schemeClr val="tx1"/>
                    </a:gs>
                    <a:gs pos="100000">
                      <a:schemeClr val="tx1">
                        <a:lumMod val="75000"/>
                      </a:schemeClr>
                    </a:gs>
                  </a:gsLst>
                  <a:lin ang="5400000" scaled="0"/>
                  <a:tileRect/>
                </a:gradFill>
              </a:defRPr>
            </a:lvl1pPr>
          </a:lstStyle>
          <a:p>
            <a:pPr marL="0" lvl="0" indent="0">
              <a:buNone/>
            </a:pPr>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5/19/2018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836612" y="7868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accent1"/>
                </a:solidFill>
              </a:rPr>
              <a:t>“</a:t>
            </a:r>
          </a:p>
        </p:txBody>
      </p:sp>
      <p:sp>
        <p:nvSpPr>
          <p:cNvPr id="15" name="TextBox 14"/>
          <p:cNvSpPr txBox="1"/>
          <p:nvPr/>
        </p:nvSpPr>
        <p:spPr>
          <a:xfrm>
            <a:off x="10437812"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accent1"/>
                </a:solidFill>
              </a:rPr>
              <a:t>”</a:t>
            </a:r>
          </a:p>
        </p:txBody>
      </p:sp>
      <p:sp>
        <p:nvSpPr>
          <p:cNvPr id="2" name="Title 1"/>
          <p:cNvSpPr>
            <a:spLocks noGrp="1"/>
          </p:cNvSpPr>
          <p:nvPr>
            <p:ph type="title"/>
          </p:nvPr>
        </p:nvSpPr>
        <p:spPr>
          <a:xfrm>
            <a:off x="1446213" y="609601"/>
            <a:ext cx="9296398" cy="2743199"/>
          </a:xfrm>
        </p:spPr>
        <p:txBody>
          <a:bodyPr anchor="ctr">
            <a:normAutofit/>
          </a:bodyPr>
          <a:lstStyle>
            <a:lvl1pPr algn="l">
              <a:defRPr sz="3200" b="0" cap="all">
                <a:gradFill flip="none" rotWithShape="1">
                  <a:gsLst>
                    <a:gs pos="0">
                      <a:schemeClr val="tx1"/>
                    </a:gs>
                    <a:gs pos="100000">
                      <a:schemeClr val="tx1">
                        <a:lumMod val="75000"/>
                      </a:schemeClr>
                    </a:gs>
                  </a:gsLst>
                  <a:lin ang="5400000" scaled="0"/>
                  <a:tileRect/>
                </a:gra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141412" y="3886200"/>
            <a:ext cx="9906000" cy="889000"/>
          </a:xfrm>
        </p:spPr>
        <p:txBody>
          <a:bodyPr vert="horz" lIns="91440" tIns="45720" rIns="91440" bIns="45720" rtlCol="0" anchor="b">
            <a:normAutofit/>
          </a:bodyPr>
          <a:lstStyle>
            <a:lvl1pPr>
              <a:buNone/>
              <a:defRPr lang="en-US" sz="2400" b="0" cap="all" dirty="0">
                <a:ln w="3175" cmpd="sng">
                  <a:noFill/>
                </a:ln>
                <a:gradFill flip="none" rotWithShape="1">
                  <a:gsLst>
                    <a:gs pos="0">
                      <a:schemeClr val="tx1"/>
                    </a:gs>
                    <a:gs pos="100000">
                      <a:schemeClr val="tx1">
                        <a:lumMod val="75000"/>
                      </a:schemeClr>
                    </a:gs>
                  </a:gsLst>
                  <a:lin ang="5400000" scaled="0"/>
                  <a:tileRect/>
                </a:gradFill>
                <a:effectLst>
                  <a:glow rad="38100">
                    <a:schemeClr val="bg1">
                      <a:lumMod val="65000"/>
                      <a:lumOff val="35000"/>
                      <a:alpha val="40000"/>
                    </a:schemeClr>
                  </a:glow>
                  <a:outerShdw blurRad="28575" dist="38100" dir="14040000" algn="tl" rotWithShape="0">
                    <a:srgbClr val="000000">
                      <a:alpha val="25000"/>
                    </a:srgbClr>
                  </a:outerShdw>
                </a:effectLst>
              </a:defRPr>
            </a:lvl1pPr>
          </a:lstStyle>
          <a:p>
            <a:pPr marL="0" lvl="0">
              <a:spcBef>
                <a:spcPct val="0"/>
              </a:spcBef>
              <a:buNone/>
            </a:pPr>
            <a:r>
              <a:rPr lang="en-US"/>
              <a:t>Edit Master text styles</a:t>
            </a:r>
          </a:p>
        </p:txBody>
      </p:sp>
      <p:sp>
        <p:nvSpPr>
          <p:cNvPr id="3" name="Text Placeholder 2"/>
          <p:cNvSpPr>
            <a:spLocks noGrp="1"/>
          </p:cNvSpPr>
          <p:nvPr>
            <p:ph type="body" idx="1"/>
          </p:nvPr>
        </p:nvSpPr>
        <p:spPr>
          <a:xfrm>
            <a:off x="1141411" y="4775200"/>
            <a:ext cx="9906000" cy="1016000"/>
          </a:xfrm>
        </p:spPr>
        <p:txBody>
          <a:bodyPr anchor="t">
            <a:normAutofit/>
          </a:bodyPr>
          <a:lstStyle>
            <a:lvl1pPr marL="0" indent="0" algn="l">
              <a:buNone/>
              <a:defRPr sz="1800">
                <a:gradFill flip="none" rotWithShape="1">
                  <a:gsLst>
                    <a:gs pos="0">
                      <a:schemeClr val="tx1"/>
                    </a:gs>
                    <a:gs pos="100000">
                      <a:schemeClr val="tx1">
                        <a:lumMod val="75000"/>
                      </a:schemeClr>
                    </a:gs>
                  </a:gsLst>
                  <a:lin ang="5400000" scaled="0"/>
                  <a:tileRect/>
                </a:gra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5/19/2018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141412" y="609601"/>
            <a:ext cx="9905999" cy="2743199"/>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1141412" y="3505200"/>
            <a:ext cx="9906000" cy="838200"/>
          </a:xfrm>
        </p:spPr>
        <p:txBody>
          <a:bodyPr vert="horz" lIns="91440" tIns="45720" rIns="91440" bIns="45720" rtlCol="0" anchor="b">
            <a:normAutofit/>
          </a:bodyPr>
          <a:lstStyle>
            <a:lvl1pPr>
              <a:buNone/>
              <a:defRPr lang="en-US" sz="2800" b="0" cap="all" dirty="0">
                <a:ln w="3175" cmpd="sng">
                  <a:noFill/>
                </a:ln>
                <a:gradFill flip="none" rotWithShape="1">
                  <a:gsLst>
                    <a:gs pos="0">
                      <a:schemeClr val="tx1"/>
                    </a:gs>
                    <a:gs pos="100000">
                      <a:schemeClr val="tx1">
                        <a:lumMod val="75000"/>
                      </a:schemeClr>
                    </a:gs>
                  </a:gsLst>
                  <a:lin ang="5400000" scaled="0"/>
                  <a:tileRect/>
                </a:gradFill>
                <a:effectLst>
                  <a:glow rad="38100">
                    <a:schemeClr val="bg1">
                      <a:lumMod val="65000"/>
                      <a:lumOff val="35000"/>
                      <a:alpha val="40000"/>
                    </a:schemeClr>
                  </a:glow>
                  <a:outerShdw blurRad="28575" dist="38100" dir="14040000" algn="tl" rotWithShape="0">
                    <a:srgbClr val="000000">
                      <a:alpha val="25000"/>
                    </a:srgbClr>
                  </a:outerShdw>
                </a:effectLst>
              </a:defRPr>
            </a:lvl1pPr>
          </a:lstStyle>
          <a:p>
            <a:pPr marL="0" lvl="0">
              <a:spcBef>
                <a:spcPct val="0"/>
              </a:spcBef>
              <a:buNone/>
            </a:pPr>
            <a:r>
              <a:rPr lang="en-US"/>
              <a:t>Edit Master text styles</a:t>
            </a:r>
          </a:p>
        </p:txBody>
      </p:sp>
      <p:sp>
        <p:nvSpPr>
          <p:cNvPr id="3" name="Text Placeholder 2"/>
          <p:cNvSpPr>
            <a:spLocks noGrp="1"/>
          </p:cNvSpPr>
          <p:nvPr>
            <p:ph type="body" idx="1"/>
          </p:nvPr>
        </p:nvSpPr>
        <p:spPr>
          <a:xfrm>
            <a:off x="1141411" y="4343400"/>
            <a:ext cx="9906000" cy="1447800"/>
          </a:xfrm>
        </p:spPr>
        <p:txBody>
          <a:bodyPr anchor="t">
            <a:normAutofit/>
          </a:bodyPr>
          <a:lstStyle>
            <a:lvl1pPr marL="0" indent="0" algn="l">
              <a:buNone/>
              <a:defRPr sz="1800">
                <a:gradFill flip="none" rotWithShape="1">
                  <a:gsLst>
                    <a:gs pos="0">
                      <a:schemeClr val="tx1"/>
                    </a:gs>
                    <a:gs pos="100000">
                      <a:schemeClr val="tx1">
                        <a:lumMod val="75000"/>
                      </a:schemeClr>
                    </a:gs>
                  </a:gsLst>
                  <a:lin ang="5400000" scaled="0"/>
                  <a:tileRect/>
                </a:gra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5/19/2018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Title 1"/>
          <p:cNvSpPr>
            <a:spLocks noGrp="1"/>
          </p:cNvSpPr>
          <p:nvPr>
            <p:ph type="title"/>
          </p:nvPr>
        </p:nvSpPr>
        <p:spPr>
          <a:xfrm>
            <a:off x="1141413" y="609600"/>
            <a:ext cx="9905998" cy="1905000"/>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5/19/2018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6898" y="609599"/>
            <a:ext cx="2210514" cy="518160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141412" y="609600"/>
            <a:ext cx="7543800" cy="5181600"/>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5/19/2018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5/19/2018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751013" y="3308581"/>
            <a:ext cx="8686800" cy="1468800"/>
          </a:xfrm>
        </p:spPr>
        <p:txBody>
          <a:bodyPr anchor="b"/>
          <a:lstStyle>
            <a:lvl1pPr algn="r">
              <a:defRPr sz="4000" b="0" cap="all"/>
            </a:lvl1pPr>
          </a:lstStyle>
          <a:p>
            <a:r>
              <a:rPr lang="en-US"/>
              <a:t>Click to edit Master title style</a:t>
            </a:r>
            <a:endParaRPr lang="en-US" dirty="0"/>
          </a:p>
        </p:txBody>
      </p:sp>
      <p:sp>
        <p:nvSpPr>
          <p:cNvPr id="3" name="Text Placeholder 2"/>
          <p:cNvSpPr>
            <a:spLocks noGrp="1"/>
          </p:cNvSpPr>
          <p:nvPr>
            <p:ph type="body" idx="1"/>
          </p:nvPr>
        </p:nvSpPr>
        <p:spPr>
          <a:xfrm>
            <a:off x="1751011" y="4777381"/>
            <a:ext cx="8686801" cy="860400"/>
          </a:xfrm>
        </p:spPr>
        <p:txBody>
          <a:bodyPr anchor="t">
            <a:normAutofit/>
          </a:bodyPr>
          <a:lstStyle>
            <a:lvl1pPr marL="0" indent="0" algn="r">
              <a:buNone/>
              <a:defRPr sz="2000">
                <a:gradFill flip="none" rotWithShape="1">
                  <a:gsLst>
                    <a:gs pos="0">
                      <a:schemeClr val="tx1"/>
                    </a:gs>
                    <a:gs pos="100000">
                      <a:schemeClr val="tx1">
                        <a:lumMod val="75000"/>
                      </a:schemeClr>
                    </a:gs>
                  </a:gsLst>
                  <a:lin ang="5400000" scaled="0"/>
                  <a:tileRect/>
                </a:gra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5/19/2018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41412" y="2666999"/>
            <a:ext cx="4876800"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0612" y="2667000"/>
            <a:ext cx="4876800"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5/19/2018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429280" y="2658533"/>
            <a:ext cx="4588931"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141412" y="3243262"/>
            <a:ext cx="4876800" cy="2547937"/>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43133" y="2667000"/>
            <a:ext cx="4604280"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0612" y="3243262"/>
            <a:ext cx="4876801" cy="2547937"/>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5/19/2018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5/19/2018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5/19/2018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1" y="1600200"/>
            <a:ext cx="3549121" cy="1371600"/>
          </a:xfrm>
        </p:spPr>
        <p:txBody>
          <a:bodyPr anchor="b">
            <a:normAutofit/>
          </a:bodyPr>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5103812" y="609601"/>
            <a:ext cx="5943601" cy="51816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41411" y="2971800"/>
            <a:ext cx="3549121" cy="182880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5/19/2018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1" y="1600200"/>
            <a:ext cx="5334001" cy="1371600"/>
          </a:xfrm>
        </p:spPr>
        <p:txBody>
          <a:bodyPr anchor="b">
            <a:normAutofit/>
          </a:bodyPr>
          <a:lstStyle>
            <a:lvl1pPr algn="l">
              <a:defRPr sz="2800" b="0"/>
            </a:lvl1pPr>
          </a:lstStyle>
          <a:p>
            <a:r>
              <a:rPr lang="en-US"/>
              <a:t>Click to edit Master title style</a:t>
            </a:r>
            <a:endParaRPr lang="en-US" dirty="0"/>
          </a:p>
        </p:txBody>
      </p:sp>
      <p:sp>
        <p:nvSpPr>
          <p:cNvPr id="14" name="Picture Placeholder 2"/>
          <p:cNvSpPr>
            <a:spLocks noGrp="1" noChangeAspect="1"/>
          </p:cNvSpPr>
          <p:nvPr>
            <p:ph type="pic" idx="1"/>
          </p:nvPr>
        </p:nvSpPr>
        <p:spPr>
          <a:xfrm>
            <a:off x="7433733" y="-18288"/>
            <a:ext cx="3276599" cy="6903720"/>
          </a:xfrm>
          <a:ln w="38100">
            <a:gradFill flip="none" rotWithShape="1">
              <a:gsLst>
                <a:gs pos="0">
                  <a:schemeClr val="bg2"/>
                </a:gs>
                <a:gs pos="100000">
                  <a:schemeClr val="bg2">
                    <a:lumMod val="75000"/>
                  </a:schemeClr>
                </a:gs>
              </a:gsLst>
              <a:lin ang="5400000" scaled="0"/>
              <a:tileRect/>
            </a:gradFill>
          </a:ln>
          <a:effectLst>
            <a:innerShdw blurRad="57150" dist="38100" dir="1080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41411" y="2971800"/>
            <a:ext cx="5334001" cy="1828800"/>
          </a:xfrm>
        </p:spPr>
        <p:txBody>
          <a:bodyP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a:xfrm>
            <a:off x="6399212" y="5883275"/>
            <a:ext cx="914400" cy="365125"/>
          </a:xfrm>
        </p:spPr>
        <p:txBody>
          <a:bodyPr/>
          <a:lstStyle/>
          <a:p>
            <a:fld id="{B61BEF0D-F0BB-DE4B-95CE-6DB70DBA9567}" type="datetimeFigureOut">
              <a:rPr lang="en-US" dirty="0"/>
              <a:pPr/>
              <a:t>5/19/2018</a:t>
            </a:fld>
            <a:endParaRPr lang="en-US" dirty="0"/>
          </a:p>
        </p:txBody>
      </p:sp>
      <p:sp>
        <p:nvSpPr>
          <p:cNvPr id="6" name="Footer Placeholder 5"/>
          <p:cNvSpPr>
            <a:spLocks noGrp="1"/>
          </p:cNvSpPr>
          <p:nvPr>
            <p:ph type="ftr" sz="quarter" idx="11"/>
          </p:nvPr>
        </p:nvSpPr>
        <p:spPr>
          <a:xfrm>
            <a:off x="1141412" y="5883275"/>
            <a:ext cx="5105400" cy="365125"/>
          </a:xfrm>
        </p:spPr>
        <p:txBody>
          <a:bodyPr/>
          <a:lstStyle/>
          <a:p>
            <a:endParaRPr lang="en-US" dirty="0"/>
          </a:p>
        </p:txBody>
      </p:sp>
      <p:sp>
        <p:nvSpPr>
          <p:cNvPr id="7" name="Slide Number Placeholder 6"/>
          <p:cNvSpPr>
            <a:spLocks noGrp="1"/>
          </p:cNvSpPr>
          <p:nvPr>
            <p:ph type="sldNum" sz="quarter" idx="12"/>
          </p:nvPr>
        </p:nvSpPr>
        <p:spPr>
          <a:xfrm>
            <a:off x="10742612" y="5883275"/>
            <a:ext cx="322567" cy="365125"/>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141413" y="609600"/>
            <a:ext cx="9905998" cy="19050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141413" y="2666999"/>
            <a:ext cx="9905998" cy="3124201"/>
          </a:xfrm>
          <a:prstGeom prst="rect">
            <a:avLst/>
          </a:prstGeom>
        </p:spPr>
        <p:txBody>
          <a:bodyPr vert="horz" lIns="91440" tIns="45720" rIns="91440" bIns="45720" rtlCol="0"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837612" y="5883275"/>
            <a:ext cx="1600200" cy="365125"/>
          </a:xfrm>
          <a:prstGeom prst="rect">
            <a:avLst/>
          </a:prstGeom>
        </p:spPr>
        <p:txBody>
          <a:bodyPr vert="horz" lIns="91440" tIns="45720" rIns="91440" bIns="45720" rtlCol="0" anchor="ctr"/>
          <a:lstStyle>
            <a:lvl1pPr algn="r">
              <a:defRPr sz="900" b="1" i="0">
                <a:solidFill>
                  <a:schemeClr val="tx1">
                    <a:lumMod val="75000"/>
                  </a:schemeClr>
                </a:solidFill>
                <a:effectLst>
                  <a:outerShdw blurRad="50800" dist="38100" dir="2700000" algn="tl" rotWithShape="0">
                    <a:srgbClr val="000000">
                      <a:alpha val="43000"/>
                    </a:srgbClr>
                  </a:outerShdw>
                </a:effectLst>
                <a:latin typeface="+mn-lt"/>
              </a:defRPr>
            </a:lvl1pPr>
          </a:lstStyle>
          <a:p>
            <a:fld id="{B61BEF0D-F0BB-DE4B-95CE-6DB70DBA9567}" type="datetimeFigureOut">
              <a:rPr lang="en-US" dirty="0"/>
              <a:pPr/>
              <a:t>5/19/2018</a:t>
            </a:fld>
            <a:endParaRPr lang="en-US" dirty="0"/>
          </a:p>
        </p:txBody>
      </p:sp>
      <p:sp>
        <p:nvSpPr>
          <p:cNvPr id="5" name="Footer Placeholder 4"/>
          <p:cNvSpPr>
            <a:spLocks noGrp="1"/>
          </p:cNvSpPr>
          <p:nvPr>
            <p:ph type="ftr" sz="quarter" idx="3"/>
          </p:nvPr>
        </p:nvSpPr>
        <p:spPr>
          <a:xfrm>
            <a:off x="1141412" y="5883275"/>
            <a:ext cx="7543800" cy="365125"/>
          </a:xfrm>
          <a:prstGeom prst="rect">
            <a:avLst/>
          </a:prstGeom>
        </p:spPr>
        <p:txBody>
          <a:bodyPr vert="horz" lIns="91440" tIns="45720" rIns="91440" bIns="45720" rtlCol="0" anchor="ctr"/>
          <a:lstStyle>
            <a:lvl1pPr algn="l">
              <a:defRPr sz="900" b="1" i="0">
                <a:solidFill>
                  <a:schemeClr val="tx1">
                    <a:lumMod val="75000"/>
                  </a:schemeClr>
                </a:solidFill>
                <a:effectLst>
                  <a:outerShdw blurRad="50800" dist="38100" dir="2700000" algn="tl" rotWithShape="0">
                    <a:srgbClr val="000000">
                      <a:alpha val="43000"/>
                    </a:srgbClr>
                  </a:outerShdw>
                </a:effectLst>
                <a:latin typeface="+mn-lt"/>
              </a:defRPr>
            </a:lvl1pPr>
          </a:lstStyle>
          <a:p>
            <a:endParaRPr lang="en-US" dirty="0"/>
          </a:p>
        </p:txBody>
      </p:sp>
      <p:sp>
        <p:nvSpPr>
          <p:cNvPr id="6" name="Slide Number Placeholder 5"/>
          <p:cNvSpPr>
            <a:spLocks noGrp="1"/>
          </p:cNvSpPr>
          <p:nvPr>
            <p:ph type="sldNum" sz="quarter" idx="4"/>
          </p:nvPr>
        </p:nvSpPr>
        <p:spPr>
          <a:xfrm>
            <a:off x="10514012" y="5883275"/>
            <a:ext cx="551167" cy="365125"/>
          </a:xfrm>
          <a:prstGeom prst="rect">
            <a:avLst/>
          </a:prstGeom>
        </p:spPr>
        <p:txBody>
          <a:bodyPr vert="horz" lIns="91440" tIns="45720" rIns="91440" bIns="45720" rtlCol="0" anchor="ctr"/>
          <a:lstStyle>
            <a:lvl1pPr algn="r">
              <a:defRPr sz="900" b="1" i="0">
                <a:solidFill>
                  <a:schemeClr val="tx1">
                    <a:lumMod val="75000"/>
                  </a:schemeClr>
                </a:solidFill>
                <a:effectLst>
                  <a:outerShdw blurRad="50800" dist="38100" dir="2700000" algn="tl" rotWithShape="0">
                    <a:srgbClr val="000000">
                      <a:alpha val="43000"/>
                    </a:srgbClr>
                  </a:outerShdw>
                </a:effectLst>
                <a:latin typeface="+mn-lt"/>
              </a:defRPr>
            </a:lvl1pPr>
          </a:lstStyle>
          <a:p>
            <a:fld id="{D57F1E4F-1CFF-5643-939E-217C01CDF56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1" r:id="rId9"/>
    <p:sldLayoutId id="2147483657"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l" defTabSz="457200" rtl="0" eaLnBrk="1" latinLnBrk="0" hangingPunct="1">
        <a:spcBef>
          <a:spcPct val="0"/>
        </a:spcBef>
        <a:buNone/>
        <a:defRPr sz="3200" kern="1200" cap="all">
          <a:ln w="3175" cmpd="sng">
            <a:noFill/>
          </a:ln>
          <a:gradFill flip="none" rotWithShape="1">
            <a:gsLst>
              <a:gs pos="0">
                <a:schemeClr val="tx1"/>
              </a:gs>
              <a:gs pos="100000">
                <a:schemeClr val="tx1">
                  <a:lumMod val="65000"/>
                </a:schemeClr>
              </a:gs>
            </a:gsLst>
            <a:lin ang="5580000" scaled="0"/>
            <a:tileRect/>
          </a:gradFill>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100000"/>
        <a:buFont typeface="Arial"/>
        <a:buChar char="•"/>
        <a:defRPr sz="20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100000"/>
        <a:buFont typeface="Arial"/>
        <a:buChar char="•"/>
        <a:defRPr sz="18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100000"/>
        <a:buFont typeface="Arial"/>
        <a:buChar char="•"/>
        <a:defRPr sz="16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100000"/>
        <a:buFont typeface="Arial"/>
        <a:buChar char="•"/>
        <a:defRPr sz="14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100000"/>
        <a:buFont typeface="Arial"/>
        <a:buChar char="•"/>
        <a:defRPr sz="14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100000"/>
        <a:buFont typeface="Arial"/>
        <a:buChar char="•"/>
        <a:defRPr sz="12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100000"/>
        <a:buFont typeface="Arial"/>
        <a:buChar char="•"/>
        <a:defRPr sz="12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100000"/>
        <a:buFont typeface="Arial"/>
        <a:buChar char="•"/>
        <a:defRPr sz="12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100000"/>
        <a:buFont typeface="Arial"/>
        <a:buChar char="•"/>
        <a:defRPr sz="12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51012" y="609601"/>
            <a:ext cx="8676222" cy="1206499"/>
          </a:xfrm>
        </p:spPr>
        <p:txBody>
          <a:bodyPr/>
          <a:lstStyle/>
          <a:p>
            <a:r>
              <a:rPr lang="en-US" dirty="0"/>
              <a:t>Rankine Cycle - Boilers</a:t>
            </a:r>
          </a:p>
        </p:txBody>
      </p:sp>
      <p:sp>
        <p:nvSpPr>
          <p:cNvPr id="3" name="Subtitle 2"/>
          <p:cNvSpPr>
            <a:spLocks noGrp="1"/>
          </p:cNvSpPr>
          <p:nvPr>
            <p:ph type="subTitle" idx="1"/>
          </p:nvPr>
        </p:nvSpPr>
        <p:spPr>
          <a:xfrm>
            <a:off x="1751012" y="2044700"/>
            <a:ext cx="8676222" cy="3746500"/>
          </a:xfrm>
        </p:spPr>
        <p:txBody>
          <a:bodyPr/>
          <a:lstStyle/>
          <a:p>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51012" y="2044700"/>
            <a:ext cx="8676222" cy="3746500"/>
          </a:xfrm>
          <a:prstGeom prst="rect">
            <a:avLst/>
          </a:prstGeom>
        </p:spPr>
      </p:pic>
      <p:sp>
        <p:nvSpPr>
          <p:cNvPr id="5" name="Footer Placeholder 4">
            <a:extLst>
              <a:ext uri="{FF2B5EF4-FFF2-40B4-BE49-F238E27FC236}">
                <a16:creationId xmlns:a16="http://schemas.microsoft.com/office/drawing/2014/main" id="{A200CF22-98AF-40C6-815E-961F0E75891B}"/>
              </a:ext>
            </a:extLst>
          </p:cNvPr>
          <p:cNvSpPr>
            <a:spLocks noGrp="1"/>
          </p:cNvSpPr>
          <p:nvPr>
            <p:ph type="ftr" sz="quarter" idx="11"/>
          </p:nvPr>
        </p:nvSpPr>
        <p:spPr>
          <a:xfrm>
            <a:off x="1360321" y="6176623"/>
            <a:ext cx="9824513" cy="457200"/>
          </a:xfrm>
        </p:spPr>
        <p:txBody>
          <a:bodyPr/>
          <a:lstStyle/>
          <a:p>
            <a:r>
              <a:rPr lang="en-US" altLang="en-US" sz="1000" dirty="0">
                <a:solidFill>
                  <a:schemeClr val="tx1"/>
                </a:solidFill>
                <a:effectLst/>
                <a:latin typeface="Helvetica" panose="020B0604020202020204" pitchFamily="34" charset="0"/>
                <a:ea typeface="Times New Roman" panose="02020603050405020304" pitchFamily="18" charset="0"/>
              </a:rPr>
              <a:t>Development of a 21st Century Industrial Process Operations Program is supported by the National Science Foundation under Grant No. 1700558. Any opinions, findings, and conclusions or recommendations expressed on this site are those of the authors and do not necessarily reflect the views of the National Science Foundation.</a:t>
            </a:r>
            <a:endParaRPr lang="en-US" altLang="en-US" sz="1000" dirty="0">
              <a:solidFill>
                <a:schemeClr val="tx1"/>
              </a:solidFill>
              <a:effectLst/>
              <a:latin typeface="Arial" panose="020B0604020202020204" pitchFamily="34" charset="0"/>
            </a:endParaRPr>
          </a:p>
          <a:p>
            <a:endParaRPr lang="en-US" dirty="0"/>
          </a:p>
        </p:txBody>
      </p:sp>
      <p:sp>
        <p:nvSpPr>
          <p:cNvPr id="6" name="Rectangle 2">
            <a:extLst>
              <a:ext uri="{FF2B5EF4-FFF2-40B4-BE49-F238E27FC236}">
                <a16:creationId xmlns:a16="http://schemas.microsoft.com/office/drawing/2014/main" id="{DB7B7442-5788-4E71-8BA4-743C90F519C1}"/>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8" name="Picture 7">
            <a:extLst>
              <a:ext uri="{FF2B5EF4-FFF2-40B4-BE49-F238E27FC236}">
                <a16:creationId xmlns:a16="http://schemas.microsoft.com/office/drawing/2014/main" id="{047C7D89-6850-4CA5-A8CF-DDC5C4CD2337}"/>
              </a:ext>
            </a:extLst>
          </p:cNvPr>
          <p:cNvPicPr>
            <a:picLocks noChangeAspect="1"/>
          </p:cNvPicPr>
          <p:nvPr/>
        </p:nvPicPr>
        <p:blipFill>
          <a:blip r:embed="rId3"/>
          <a:stretch>
            <a:fillRect/>
          </a:stretch>
        </p:blipFill>
        <p:spPr>
          <a:xfrm>
            <a:off x="567772" y="6036363"/>
            <a:ext cx="792549" cy="597460"/>
          </a:xfrm>
          <a:prstGeom prst="rect">
            <a:avLst/>
          </a:prstGeom>
        </p:spPr>
      </p:pic>
    </p:spTree>
    <p:extLst>
      <p:ext uri="{BB962C8B-B14F-4D97-AF65-F5344CB8AC3E}">
        <p14:creationId xmlns:p14="http://schemas.microsoft.com/office/powerpoint/2010/main" val="15235563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CC37D9-26DB-4A03-BB25-F89C6C97A42A}"/>
              </a:ext>
            </a:extLst>
          </p:cNvPr>
          <p:cNvSpPr>
            <a:spLocks noGrp="1"/>
          </p:cNvSpPr>
          <p:nvPr>
            <p:ph type="title"/>
          </p:nvPr>
        </p:nvSpPr>
        <p:spPr>
          <a:xfrm>
            <a:off x="1141413" y="609600"/>
            <a:ext cx="9905998" cy="1073426"/>
          </a:xfrm>
        </p:spPr>
        <p:txBody>
          <a:bodyPr>
            <a:normAutofit/>
          </a:bodyPr>
          <a:lstStyle/>
          <a:p>
            <a:r>
              <a:rPr lang="en-US" sz="4400" b="1"/>
              <a:t>Water tube boilers</a:t>
            </a:r>
            <a:endParaRPr lang="en-US" sz="4400" dirty="0"/>
          </a:p>
        </p:txBody>
      </p:sp>
      <p:pic>
        <p:nvPicPr>
          <p:cNvPr id="5" name="Content Placeholder 4">
            <a:extLst>
              <a:ext uri="{FF2B5EF4-FFF2-40B4-BE49-F238E27FC236}">
                <a16:creationId xmlns:a16="http://schemas.microsoft.com/office/drawing/2014/main" id="{0F0ABAB7-CC57-4164-A4BD-261C6ECF0DF5}"/>
              </a:ext>
            </a:extLst>
          </p:cNvPr>
          <p:cNvPicPr>
            <a:picLocks noGrp="1" noChangeAspect="1"/>
          </p:cNvPicPr>
          <p:nvPr>
            <p:ph idx="1"/>
          </p:nvPr>
        </p:nvPicPr>
        <p:blipFill>
          <a:blip r:embed="rId2"/>
          <a:stretch>
            <a:fillRect/>
          </a:stretch>
        </p:blipFill>
        <p:spPr>
          <a:xfrm>
            <a:off x="1141413" y="1528997"/>
            <a:ext cx="9666495" cy="4719403"/>
          </a:xfrm>
        </p:spPr>
      </p:pic>
    </p:spTree>
    <p:extLst>
      <p:ext uri="{BB962C8B-B14F-4D97-AF65-F5344CB8AC3E}">
        <p14:creationId xmlns:p14="http://schemas.microsoft.com/office/powerpoint/2010/main" val="13168532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effectLst/>
              </a:rPr>
              <a:t>Packaged vs Field-Erected </a:t>
            </a:r>
            <a:br>
              <a:rPr lang="en-US" b="1" dirty="0">
                <a:effectLst/>
              </a:rPr>
            </a:br>
            <a:endParaRPr lang="en-US" dirty="0"/>
          </a:p>
        </p:txBody>
      </p:sp>
      <p:sp>
        <p:nvSpPr>
          <p:cNvPr id="3" name="Content Placeholder 2"/>
          <p:cNvSpPr>
            <a:spLocks noGrp="1"/>
          </p:cNvSpPr>
          <p:nvPr>
            <p:ph idx="1"/>
          </p:nvPr>
        </p:nvSpPr>
        <p:spPr/>
        <p:txBody>
          <a:bodyPr/>
          <a:lstStyle/>
          <a:p>
            <a:r>
              <a:rPr lang="en-US" dirty="0">
                <a:effectLst/>
              </a:rPr>
              <a:t>smaller boilers are usually shipped right to your location, ready-made or requiring only minimal assembly. Most fire-tube and other small application boilers are installed this way. Larger water-tube boilers are usually field-erected, meaning they are constructed on-site since it would be prohibitive -- and in some cases impossible -- to bring the fully assembled  boiler system into the room. </a:t>
            </a:r>
            <a:endParaRPr lang="en-US" dirty="0"/>
          </a:p>
        </p:txBody>
      </p:sp>
    </p:spTree>
    <p:extLst>
      <p:ext uri="{BB962C8B-B14F-4D97-AF65-F5344CB8AC3E}">
        <p14:creationId xmlns:p14="http://schemas.microsoft.com/office/powerpoint/2010/main" val="8939038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28000"/>
                <a:satMod val="94000"/>
                <a:lumMod val="20000"/>
              </a:schemeClr>
              <a:schemeClr val="bg2">
                <a:tint val="94000"/>
                <a:shade val="84000"/>
                <a:satMod val="148000"/>
                <a:lumMod val="114000"/>
              </a:schemeClr>
            </a:duotone>
            <a:extLst/>
          </a:blip>
          <a:stretch/>
        </a:blipFill>
        <a:effectLst/>
      </p:bgPr>
    </p:bg>
    <p:spTree>
      <p:nvGrpSpPr>
        <p:cNvPr id="1" name=""/>
        <p:cNvGrpSpPr/>
        <p:nvPr/>
      </p:nvGrpSpPr>
      <p:grpSpPr>
        <a:xfrm>
          <a:off x="0" y="0"/>
          <a:ext cx="0" cy="0"/>
          <a:chOff x="0" y="0"/>
          <a:chExt cx="0" cy="0"/>
        </a:xfrm>
      </p:grpSpPr>
      <p:pic>
        <p:nvPicPr>
          <p:cNvPr id="7" name="Content Placeholder 3">
            <a:extLst>
              <a:ext uri="{FF2B5EF4-FFF2-40B4-BE49-F238E27FC236}">
                <a16:creationId xmlns:a16="http://schemas.microsoft.com/office/drawing/2014/main" id="{5F4CF55D-9B29-40B5-B301-118D5CDD715E}"/>
              </a:ext>
            </a:extLst>
          </p:cNvPr>
          <p:cNvPicPr>
            <a:picLocks noChangeAspect="1"/>
          </p:cNvPicPr>
          <p:nvPr/>
        </p:nvPicPr>
        <p:blipFill rotWithShape="1">
          <a:blip r:embed="rId3"/>
          <a:srcRect r="12302" b="1"/>
          <a:stretch/>
        </p:blipFill>
        <p:spPr bwMode="auto">
          <a:xfrm>
            <a:off x="4286866" y="645106"/>
            <a:ext cx="7435442" cy="5603294"/>
          </a:xfrm>
          <a:prstGeom prst="roundRect">
            <a:avLst>
              <a:gd name="adj" fmla="val 3517"/>
            </a:avLst>
          </a:prstGeom>
          <a:noFill/>
          <a:ln w="38100">
            <a:gradFill flip="none" rotWithShape="1">
              <a:gsLst>
                <a:gs pos="0">
                  <a:srgbClr val="363D46"/>
                </a:gs>
                <a:gs pos="100000">
                  <a:srgbClr val="363D46">
                    <a:lumMod val="75000"/>
                  </a:srgbClr>
                </a:gs>
              </a:gsLst>
              <a:lin ang="5400000" scaled="0"/>
              <a:tileRect/>
            </a:gradFill>
          </a:ln>
          <a:effectLst>
            <a:innerShdw blurRad="57150" dist="38100" dir="14460000">
              <a:srgbClr val="000000">
                <a:alpha val="70000"/>
              </a:srgbClr>
            </a:innerShdw>
          </a:effectLst>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98814080-80D4-4F1B-A3B2-F960F137DFA0}"/>
              </a:ext>
            </a:extLst>
          </p:cNvPr>
          <p:cNvSpPr>
            <a:spLocks noGrp="1"/>
          </p:cNvSpPr>
          <p:nvPr>
            <p:ph type="title"/>
          </p:nvPr>
        </p:nvSpPr>
        <p:spPr>
          <a:xfrm>
            <a:off x="643192" y="609600"/>
            <a:ext cx="3643674" cy="1905000"/>
          </a:xfrm>
        </p:spPr>
        <p:txBody>
          <a:bodyPr>
            <a:normAutofit/>
          </a:bodyPr>
          <a:lstStyle/>
          <a:p>
            <a:r>
              <a:rPr lang="en-US" sz="2800" b="1" dirty="0"/>
              <a:t>Package boilers</a:t>
            </a:r>
            <a:endParaRPr lang="en-US" sz="2800" dirty="0"/>
          </a:p>
        </p:txBody>
      </p:sp>
      <p:sp>
        <p:nvSpPr>
          <p:cNvPr id="9" name="Content Placeholder 8"/>
          <p:cNvSpPr>
            <a:spLocks noGrp="1"/>
          </p:cNvSpPr>
          <p:nvPr>
            <p:ph idx="1"/>
          </p:nvPr>
        </p:nvSpPr>
        <p:spPr>
          <a:xfrm>
            <a:off x="643192" y="2666999"/>
            <a:ext cx="3434133" cy="3216276"/>
          </a:xfrm>
        </p:spPr>
        <p:txBody>
          <a:bodyPr>
            <a:normAutofit/>
          </a:bodyPr>
          <a:lstStyle/>
          <a:p>
            <a:r>
              <a:rPr lang="en-US" sz="2800" b="1" dirty="0"/>
              <a:t>Gas Fire package boiler</a:t>
            </a:r>
          </a:p>
        </p:txBody>
      </p:sp>
    </p:spTree>
    <p:extLst>
      <p:ext uri="{BB962C8B-B14F-4D97-AF65-F5344CB8AC3E}">
        <p14:creationId xmlns:p14="http://schemas.microsoft.com/office/powerpoint/2010/main" val="16471005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EC5554-59F8-4BFF-9100-DCBC8ACA3535}"/>
              </a:ext>
            </a:extLst>
          </p:cNvPr>
          <p:cNvSpPr>
            <a:spLocks noGrp="1"/>
          </p:cNvSpPr>
          <p:nvPr>
            <p:ph type="title"/>
          </p:nvPr>
        </p:nvSpPr>
        <p:spPr>
          <a:xfrm>
            <a:off x="1141413" y="609600"/>
            <a:ext cx="9905998" cy="954157"/>
          </a:xfrm>
        </p:spPr>
        <p:txBody>
          <a:bodyPr>
            <a:normAutofit/>
          </a:bodyPr>
          <a:lstStyle/>
          <a:p>
            <a:r>
              <a:rPr lang="en-US" sz="4400" b="1" dirty="0"/>
              <a:t>Package boiler</a:t>
            </a:r>
            <a:endParaRPr lang="en-US" sz="4400" dirty="0"/>
          </a:p>
        </p:txBody>
      </p:sp>
      <p:pic>
        <p:nvPicPr>
          <p:cNvPr id="11" name="Content Placeholder 10" descr="A large building&#10;&#10;Description generated with very high confidence">
            <a:extLst>
              <a:ext uri="{FF2B5EF4-FFF2-40B4-BE49-F238E27FC236}">
                <a16:creationId xmlns:a16="http://schemas.microsoft.com/office/drawing/2014/main" id="{32E43039-12DA-4CD4-B7FA-1838A058DA3A}"/>
              </a:ext>
            </a:extLst>
          </p:cNvPr>
          <p:cNvPicPr>
            <a:picLocks noGrp="1" noChangeAspect="1"/>
          </p:cNvPicPr>
          <p:nvPr>
            <p:ph idx="1"/>
          </p:nvPr>
        </p:nvPicPr>
        <p:blipFill>
          <a:blip r:embed="rId2"/>
          <a:stretch>
            <a:fillRect/>
          </a:stretch>
        </p:blipFill>
        <p:spPr>
          <a:xfrm>
            <a:off x="1141413" y="1439057"/>
            <a:ext cx="10326062" cy="5081664"/>
          </a:xfrm>
        </p:spPr>
      </p:pic>
    </p:spTree>
    <p:extLst>
      <p:ext uri="{BB962C8B-B14F-4D97-AF65-F5344CB8AC3E}">
        <p14:creationId xmlns:p14="http://schemas.microsoft.com/office/powerpoint/2010/main" val="31399222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EA810F-20D6-468E-9301-7449B2D02177}"/>
              </a:ext>
            </a:extLst>
          </p:cNvPr>
          <p:cNvSpPr>
            <a:spLocks noGrp="1"/>
          </p:cNvSpPr>
          <p:nvPr>
            <p:ph type="title"/>
          </p:nvPr>
        </p:nvSpPr>
        <p:spPr/>
        <p:txBody>
          <a:bodyPr/>
          <a:lstStyle/>
          <a:p>
            <a:r>
              <a:rPr lang="en-US" dirty="0"/>
              <a:t>Stoker fired boilers</a:t>
            </a:r>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994538" y="2064470"/>
            <a:ext cx="8299531" cy="43551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893586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8467EF-6BCD-4E4D-97CF-BBEDBB94DB71}"/>
              </a:ext>
            </a:extLst>
          </p:cNvPr>
          <p:cNvSpPr>
            <a:spLocks noGrp="1"/>
          </p:cNvSpPr>
          <p:nvPr>
            <p:ph type="title"/>
          </p:nvPr>
        </p:nvSpPr>
        <p:spPr/>
        <p:txBody>
          <a:bodyPr/>
          <a:lstStyle/>
          <a:p>
            <a:r>
              <a:rPr lang="en-US" dirty="0"/>
              <a:t>Pulverized fuel boiler</a:t>
            </a:r>
          </a:p>
        </p:txBody>
      </p:sp>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008668" y="1819373"/>
            <a:ext cx="10133813" cy="48453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779060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B057CD-4EF4-4389-A939-30B8CB3243C6}"/>
              </a:ext>
            </a:extLst>
          </p:cNvPr>
          <p:cNvSpPr>
            <a:spLocks noGrp="1"/>
          </p:cNvSpPr>
          <p:nvPr>
            <p:ph type="title"/>
          </p:nvPr>
        </p:nvSpPr>
        <p:spPr/>
        <p:txBody>
          <a:bodyPr/>
          <a:lstStyle/>
          <a:p>
            <a:r>
              <a:rPr lang="en-US" dirty="0"/>
              <a:t>Waste heat boiler</a:t>
            </a:r>
          </a:p>
        </p:txBody>
      </p:sp>
      <p:pic>
        <p:nvPicPr>
          <p:cNvPr id="3074" name="Picture 2"/>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tretch>
            <a:fillRect/>
          </a:stretch>
        </p:blipFill>
        <p:spPr bwMode="auto">
          <a:xfrm>
            <a:off x="1141413" y="2752126"/>
            <a:ext cx="4876800" cy="295394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6526213" y="2667000"/>
            <a:ext cx="4165600" cy="3124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0993208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1E9E69-8738-47FF-BB63-52A0EB097588}"/>
              </a:ext>
            </a:extLst>
          </p:cNvPr>
          <p:cNvSpPr>
            <a:spLocks noGrp="1"/>
          </p:cNvSpPr>
          <p:nvPr>
            <p:ph type="title"/>
          </p:nvPr>
        </p:nvSpPr>
        <p:spPr>
          <a:xfrm>
            <a:off x="1141413" y="609600"/>
            <a:ext cx="9905998" cy="1473724"/>
          </a:xfrm>
        </p:spPr>
        <p:txBody>
          <a:bodyPr/>
          <a:lstStyle/>
          <a:p>
            <a:r>
              <a:rPr lang="en-US" dirty="0"/>
              <a:t>Fluidized bed boiler (FBC)</a:t>
            </a:r>
          </a:p>
        </p:txBody>
      </p:sp>
      <p:pic>
        <p:nvPicPr>
          <p:cNvPr id="4098" name="Picture 2"/>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tretch>
            <a:fillRect/>
          </a:stretch>
        </p:blipFill>
        <p:spPr bwMode="auto">
          <a:xfrm>
            <a:off x="1912938" y="3248025"/>
            <a:ext cx="3333750" cy="1962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6923088" y="3152775"/>
            <a:ext cx="3371850" cy="2152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2652411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74700" y="2667000"/>
            <a:ext cx="9194799" cy="3683000"/>
          </a:xfrm>
        </p:spPr>
      </p:pic>
    </p:spTree>
    <p:extLst>
      <p:ext uri="{BB962C8B-B14F-4D97-AF65-F5344CB8AC3E}">
        <p14:creationId xmlns:p14="http://schemas.microsoft.com/office/powerpoint/2010/main" val="307720805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effectLst/>
              </a:rPr>
              <a:t>Boiler Fuel Types </a:t>
            </a:r>
            <a:br>
              <a:rPr lang="en-US" b="1" dirty="0">
                <a:effectLst/>
              </a:rPr>
            </a:br>
            <a:endParaRPr lang="en-US" dirty="0"/>
          </a:p>
        </p:txBody>
      </p:sp>
      <p:sp>
        <p:nvSpPr>
          <p:cNvPr id="3" name="Content Placeholder 2"/>
          <p:cNvSpPr>
            <a:spLocks noGrp="1"/>
          </p:cNvSpPr>
          <p:nvPr>
            <p:ph idx="1"/>
          </p:nvPr>
        </p:nvSpPr>
        <p:spPr/>
        <p:txBody>
          <a:bodyPr/>
          <a:lstStyle/>
          <a:p>
            <a:r>
              <a:rPr lang="en-US" dirty="0">
                <a:effectLst/>
              </a:rPr>
              <a:t>Coal </a:t>
            </a:r>
          </a:p>
          <a:p>
            <a:r>
              <a:rPr lang="en-US" dirty="0">
                <a:effectLst/>
              </a:rPr>
              <a:t>Gas and Oil</a:t>
            </a:r>
          </a:p>
          <a:p>
            <a:r>
              <a:rPr lang="en-US" dirty="0">
                <a:effectLst/>
              </a:rPr>
              <a:t>Biomass </a:t>
            </a:r>
          </a:p>
          <a:p>
            <a:endParaRPr lang="en-US" dirty="0"/>
          </a:p>
        </p:txBody>
      </p:sp>
    </p:spTree>
    <p:extLst>
      <p:ext uri="{BB962C8B-B14F-4D97-AF65-F5344CB8AC3E}">
        <p14:creationId xmlns:p14="http://schemas.microsoft.com/office/powerpoint/2010/main" val="18229312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a:t>Types of Boilers</a:t>
            </a:r>
          </a:p>
        </p:txBody>
      </p:sp>
      <p:sp>
        <p:nvSpPr>
          <p:cNvPr id="3" name="Content Placeholder 2"/>
          <p:cNvSpPr>
            <a:spLocks noGrp="1"/>
          </p:cNvSpPr>
          <p:nvPr>
            <p:ph idx="1"/>
          </p:nvPr>
        </p:nvSpPr>
        <p:spPr/>
        <p:txBody>
          <a:bodyPr>
            <a:normAutofit/>
          </a:bodyPr>
          <a:lstStyle/>
          <a:p>
            <a:r>
              <a:rPr lang="en-US" sz="3200" b="1" dirty="0"/>
              <a:t>Fire Tube / smoke tube</a:t>
            </a:r>
          </a:p>
          <a:p>
            <a:r>
              <a:rPr lang="en-US" sz="3200" b="1" dirty="0"/>
              <a:t>Water Tube</a:t>
            </a:r>
          </a:p>
        </p:txBody>
      </p:sp>
    </p:spTree>
    <p:extLst>
      <p:ext uri="{BB962C8B-B14F-4D97-AF65-F5344CB8AC3E}">
        <p14:creationId xmlns:p14="http://schemas.microsoft.com/office/powerpoint/2010/main" val="216270747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effectLst/>
              </a:rPr>
              <a:t>Combustion Types</a:t>
            </a:r>
            <a:br>
              <a:rPr lang="en-US" b="1" dirty="0">
                <a:effectLst/>
              </a:rPr>
            </a:br>
            <a:endParaRPr lang="en-US" dirty="0"/>
          </a:p>
        </p:txBody>
      </p:sp>
      <p:sp>
        <p:nvSpPr>
          <p:cNvPr id="3" name="Content Placeholder 2"/>
          <p:cNvSpPr>
            <a:spLocks noGrp="1"/>
          </p:cNvSpPr>
          <p:nvPr>
            <p:ph idx="1"/>
          </p:nvPr>
        </p:nvSpPr>
        <p:spPr>
          <a:xfrm>
            <a:off x="1141413" y="1847654"/>
            <a:ext cx="9905998" cy="4487157"/>
          </a:xfrm>
        </p:spPr>
        <p:txBody>
          <a:bodyPr>
            <a:normAutofit/>
          </a:bodyPr>
          <a:lstStyle/>
          <a:p>
            <a:r>
              <a:rPr lang="en-US" dirty="0">
                <a:effectLst/>
              </a:rPr>
              <a:t>Stoker - burn lump coal. Spreader stokers feed a continuous supply of coal onto the bed. A chain-grate stoker (sometimes called a traveling grate stoker) deposits the fuel in one area where it is then distributed by a moving grate.</a:t>
            </a:r>
          </a:p>
          <a:p>
            <a:r>
              <a:rPr lang="en-US" dirty="0">
                <a:effectLst/>
              </a:rPr>
              <a:t>Thermic Fluid -heaters use a petroleum-based fuel inside a closed system. The closed system can lead to greater efficiency, although it is not ideal for certain applications.</a:t>
            </a:r>
          </a:p>
          <a:p>
            <a:r>
              <a:rPr lang="en-US" dirty="0">
                <a:effectLst/>
              </a:rPr>
              <a:t>Fluidized Bed - The most common method used for burning solid fuels in boilers today, fluidized bed technology involves a bubbling hot mixture of water and material particles (like sand) in which fuel is suspended. This allows for rapid heat transfer and cleaner, more efficient operations. </a:t>
            </a:r>
          </a:p>
          <a:p>
            <a:endParaRPr lang="en-US" dirty="0">
              <a:effectLst/>
            </a:endParaRPr>
          </a:p>
          <a:p>
            <a:endParaRPr lang="en-US" dirty="0"/>
          </a:p>
        </p:txBody>
      </p:sp>
    </p:spTree>
    <p:extLst>
      <p:ext uri="{BB962C8B-B14F-4D97-AF65-F5344CB8AC3E}">
        <p14:creationId xmlns:p14="http://schemas.microsoft.com/office/powerpoint/2010/main" val="286117987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Rankine Cycle</a:t>
            </a:r>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970961" y="1913641"/>
            <a:ext cx="7599952" cy="43740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9380647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B48B17-2C4F-41CC-B067-AAEEE3B89B7C}"/>
              </a:ext>
            </a:extLst>
          </p:cNvPr>
          <p:cNvSpPr>
            <a:spLocks noGrp="1"/>
          </p:cNvSpPr>
          <p:nvPr>
            <p:ph type="title"/>
          </p:nvPr>
        </p:nvSpPr>
        <p:spPr/>
        <p:txBody>
          <a:bodyPr/>
          <a:lstStyle/>
          <a:p>
            <a:r>
              <a:rPr lang="en-US" sz="4000" b="1" dirty="0"/>
              <a:t>Build Boiler </a:t>
            </a:r>
            <a:br>
              <a:rPr lang="en-US" dirty="0"/>
            </a:br>
            <a:endParaRPr lang="en-US" dirty="0"/>
          </a:p>
        </p:txBody>
      </p:sp>
      <p:sp>
        <p:nvSpPr>
          <p:cNvPr id="3" name="Content Placeholder 2">
            <a:extLst>
              <a:ext uri="{FF2B5EF4-FFF2-40B4-BE49-F238E27FC236}">
                <a16:creationId xmlns:a16="http://schemas.microsoft.com/office/drawing/2014/main" id="{C0EDCDF0-B1C2-456C-A78D-C5AB4034CC7B}"/>
              </a:ext>
            </a:extLst>
          </p:cNvPr>
          <p:cNvSpPr>
            <a:spLocks noGrp="1"/>
          </p:cNvSpPr>
          <p:nvPr>
            <p:ph idx="1"/>
          </p:nvPr>
        </p:nvSpPr>
        <p:spPr>
          <a:xfrm>
            <a:off x="1141413" y="1987827"/>
            <a:ext cx="9905998" cy="2517912"/>
          </a:xfrm>
        </p:spPr>
        <p:txBody>
          <a:bodyPr>
            <a:normAutofit/>
          </a:bodyPr>
          <a:lstStyle/>
          <a:p>
            <a:r>
              <a:rPr lang="en-US" sz="3600" b="1" dirty="0"/>
              <a:t>Begin to work as a group to come up with a conceptual Design of the group Boiler Build</a:t>
            </a:r>
          </a:p>
        </p:txBody>
      </p:sp>
    </p:spTree>
    <p:extLst>
      <p:ext uri="{BB962C8B-B14F-4D97-AF65-F5344CB8AC3E}">
        <p14:creationId xmlns:p14="http://schemas.microsoft.com/office/powerpoint/2010/main" val="19542215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Types of boilers </a:t>
            </a: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03583" y="2027583"/>
            <a:ext cx="11171581" cy="4373217"/>
          </a:xfrm>
        </p:spPr>
      </p:pic>
    </p:spTree>
    <p:extLst>
      <p:ext uri="{BB962C8B-B14F-4D97-AF65-F5344CB8AC3E}">
        <p14:creationId xmlns:p14="http://schemas.microsoft.com/office/powerpoint/2010/main" val="25185201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effectLst/>
              </a:rPr>
              <a:t>Fire-Tube</a:t>
            </a:r>
            <a:br>
              <a:rPr lang="en-US" b="1" dirty="0">
                <a:effectLst/>
              </a:rPr>
            </a:br>
            <a:endParaRPr lang="en-US" dirty="0"/>
          </a:p>
        </p:txBody>
      </p:sp>
      <p:sp>
        <p:nvSpPr>
          <p:cNvPr id="3" name="Content Placeholder 2"/>
          <p:cNvSpPr>
            <a:spLocks noGrp="1"/>
          </p:cNvSpPr>
          <p:nvPr>
            <p:ph idx="1"/>
          </p:nvPr>
        </p:nvSpPr>
        <p:spPr/>
        <p:txBody>
          <a:bodyPr/>
          <a:lstStyle/>
          <a:p>
            <a:r>
              <a:rPr lang="en-US" dirty="0">
                <a:effectLst/>
              </a:rPr>
              <a:t>A fire tube boiler setup directs heated gases into a number of  tubes that run through a water-filled chamber. Steam is created by thermal induction which transfers the heat through the walls of the tubes. These types of boilers are ideal in operations where there is a large and constant steam demand. However, they are typically not suitable for high pressure applications. </a:t>
            </a:r>
          </a:p>
          <a:p>
            <a:endParaRPr lang="en-US" dirty="0"/>
          </a:p>
        </p:txBody>
      </p:sp>
    </p:spTree>
    <p:extLst>
      <p:ext uri="{BB962C8B-B14F-4D97-AF65-F5344CB8AC3E}">
        <p14:creationId xmlns:p14="http://schemas.microsoft.com/office/powerpoint/2010/main" val="15341376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Fire Tube Boiler</a:t>
            </a: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41400" y="1943100"/>
            <a:ext cx="9537699" cy="4394200"/>
          </a:xfrm>
        </p:spPr>
      </p:pic>
    </p:spTree>
    <p:extLst>
      <p:ext uri="{BB962C8B-B14F-4D97-AF65-F5344CB8AC3E}">
        <p14:creationId xmlns:p14="http://schemas.microsoft.com/office/powerpoint/2010/main" val="40303977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Fire Tube Boiler</a:t>
            </a: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324100" y="2425700"/>
            <a:ext cx="7340600" cy="3263900"/>
          </a:xfrm>
        </p:spPr>
      </p:pic>
    </p:spTree>
    <p:extLst>
      <p:ext uri="{BB962C8B-B14F-4D97-AF65-F5344CB8AC3E}">
        <p14:creationId xmlns:p14="http://schemas.microsoft.com/office/powerpoint/2010/main" val="4079861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1413" y="609600"/>
            <a:ext cx="9905998" cy="1099930"/>
          </a:xfrm>
        </p:spPr>
        <p:txBody>
          <a:bodyPr>
            <a:normAutofit/>
          </a:bodyPr>
          <a:lstStyle/>
          <a:p>
            <a:r>
              <a:rPr lang="en-US" sz="3600" b="1" dirty="0"/>
              <a:t>Fire tube advantages/disadvantages</a:t>
            </a: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37322" y="1895061"/>
            <a:ext cx="11145078" cy="4638261"/>
          </a:xfrm>
        </p:spPr>
      </p:pic>
    </p:spTree>
    <p:extLst>
      <p:ext uri="{BB962C8B-B14F-4D97-AF65-F5344CB8AC3E}">
        <p14:creationId xmlns:p14="http://schemas.microsoft.com/office/powerpoint/2010/main" val="34299162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effectLst/>
              </a:rPr>
              <a:t>Water-Tube</a:t>
            </a:r>
            <a:br>
              <a:rPr lang="en-US" b="1" dirty="0">
                <a:effectLst/>
              </a:rPr>
            </a:br>
            <a:endParaRPr lang="en-US" dirty="0"/>
          </a:p>
        </p:txBody>
      </p:sp>
      <p:sp>
        <p:nvSpPr>
          <p:cNvPr id="3" name="Content Placeholder 2"/>
          <p:cNvSpPr>
            <a:spLocks noGrp="1"/>
          </p:cNvSpPr>
          <p:nvPr>
            <p:ph idx="1"/>
          </p:nvPr>
        </p:nvSpPr>
        <p:spPr/>
        <p:txBody>
          <a:bodyPr/>
          <a:lstStyle/>
          <a:p>
            <a:r>
              <a:rPr lang="en-US" dirty="0">
                <a:effectLst/>
              </a:rPr>
              <a:t>Conversely, in a water tube boiler the water is inside the tubes and the heat source is on the outside.  This ability for rapid heat transfer makes water-tube setups ideal for applications with variable load requirements and high pressure demands. Water tube boilers are available in significantly larger capacities than fire-tube style models.</a:t>
            </a:r>
            <a:endParaRPr lang="en-US" dirty="0"/>
          </a:p>
        </p:txBody>
      </p:sp>
    </p:spTree>
    <p:extLst>
      <p:ext uri="{BB962C8B-B14F-4D97-AF65-F5344CB8AC3E}">
        <p14:creationId xmlns:p14="http://schemas.microsoft.com/office/powerpoint/2010/main" val="26951101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1413" y="609600"/>
            <a:ext cx="9905998" cy="1338470"/>
          </a:xfrm>
        </p:spPr>
        <p:txBody>
          <a:bodyPr>
            <a:normAutofit/>
          </a:bodyPr>
          <a:lstStyle/>
          <a:p>
            <a:r>
              <a:rPr lang="en-US" sz="4400" b="1" dirty="0"/>
              <a:t>Water tube boilers</a:t>
            </a:r>
          </a:p>
        </p:txBody>
      </p:sp>
      <p:pic>
        <p:nvPicPr>
          <p:cNvPr id="5" name="Content Placeholder 4">
            <a:extLst>
              <a:ext uri="{FF2B5EF4-FFF2-40B4-BE49-F238E27FC236}">
                <a16:creationId xmlns:a16="http://schemas.microsoft.com/office/drawing/2014/main" id="{F7FE6A95-3937-4F3A-B716-D4E71BE615D4}"/>
              </a:ext>
            </a:extLst>
          </p:cNvPr>
          <p:cNvPicPr>
            <a:picLocks noGrp="1" noChangeAspect="1"/>
          </p:cNvPicPr>
          <p:nvPr>
            <p:ph idx="1"/>
          </p:nvPr>
        </p:nvPicPr>
        <p:blipFill>
          <a:blip r:embed="rId2"/>
          <a:stretch>
            <a:fillRect/>
          </a:stretch>
        </p:blipFill>
        <p:spPr>
          <a:xfrm>
            <a:off x="1304144" y="1828799"/>
            <a:ext cx="8349522" cy="4661941"/>
          </a:xfrm>
        </p:spPr>
      </p:pic>
    </p:spTree>
    <p:extLst>
      <p:ext uri="{BB962C8B-B14F-4D97-AF65-F5344CB8AC3E}">
        <p14:creationId xmlns:p14="http://schemas.microsoft.com/office/powerpoint/2010/main" val="113492588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sh">
  <a:themeElements>
    <a:clrScheme name="Mesh">
      <a:dk1>
        <a:sysClr val="windowText" lastClr="000000"/>
      </a:dk1>
      <a:lt1>
        <a:sysClr val="window" lastClr="FFFFFF"/>
      </a:lt1>
      <a:dk2>
        <a:srgbClr val="363D46"/>
      </a:dk2>
      <a:lt2>
        <a:srgbClr val="EBEBEB"/>
      </a:lt2>
      <a:accent1>
        <a:srgbClr val="6F6F6F"/>
      </a:accent1>
      <a:accent2>
        <a:srgbClr val="BFBFA5"/>
      </a:accent2>
      <a:accent3>
        <a:srgbClr val="DCD084"/>
      </a:accent3>
      <a:accent4>
        <a:srgbClr val="E7BF5F"/>
      </a:accent4>
      <a:accent5>
        <a:srgbClr val="E9A039"/>
      </a:accent5>
      <a:accent6>
        <a:srgbClr val="CF7133"/>
      </a:accent6>
      <a:hlink>
        <a:srgbClr val="F28943"/>
      </a:hlink>
      <a:folHlink>
        <a:srgbClr val="F1B76C"/>
      </a:folHlink>
    </a:clrScheme>
    <a:fontScheme name="Mesh">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Mesh">
      <a:fillStyleLst>
        <a:solidFill>
          <a:schemeClr val="phClr"/>
        </a:solidFill>
        <a:gradFill rotWithShape="1">
          <a:gsLst>
            <a:gs pos="0">
              <a:schemeClr val="phClr">
                <a:tint val="60000"/>
                <a:lumMod val="110000"/>
              </a:schemeClr>
            </a:gs>
            <a:gs pos="100000">
              <a:schemeClr val="phClr">
                <a:tint val="82000"/>
              </a:schemeClr>
            </a:gs>
          </a:gsLst>
          <a:lin ang="5400000" scaled="0"/>
        </a:gradFill>
        <a:gradFill rotWithShape="1">
          <a:gsLst>
            <a:gs pos="0">
              <a:schemeClr val="phClr">
                <a:tint val="96000"/>
                <a:lumMod val="104000"/>
              </a:schemeClr>
            </a:gs>
            <a:gs pos="100000">
              <a:schemeClr val="phClr">
                <a:shade val="84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innerShdw blurRad="50800" dist="25400" dir="13500000">
              <a:srgbClr val="000000">
                <a:alpha val="55000"/>
              </a:srgbClr>
            </a:innerShdw>
          </a:effectLst>
        </a:effectStyle>
        <a:effectStyle>
          <a:effectLst>
            <a:outerShdw blurRad="50800" dist="38100" dir="5400000" rotWithShape="0">
              <a:srgbClr val="000000">
                <a:alpha val="60000"/>
              </a:srgbClr>
            </a:outerShdw>
          </a:effectLst>
          <a:scene3d>
            <a:camera prst="orthographicFront">
              <a:rot lat="0" lon="0" rev="0"/>
            </a:camera>
            <a:lightRig rig="threePt" dir="tl"/>
          </a:scene3d>
          <a:sp3d>
            <a:bevelT w="25400" h="25400" prst="slope"/>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28000"/>
                <a:satMod val="94000"/>
                <a:lumMod val="20000"/>
              </a:schemeClr>
              <a:schemeClr val="phClr">
                <a:tint val="94000"/>
                <a:shade val="84000"/>
                <a:satMod val="148000"/>
                <a:lumMod val="114000"/>
              </a:schemeClr>
            </a:duotone>
          </a:blip>
          <a:stretch/>
        </a:blipFill>
      </a:bgFillStyleLst>
    </a:fmtScheme>
  </a:themeElements>
  <a:objectDefaults/>
  <a:extraClrSchemeLst/>
  <a:extLst>
    <a:ext uri="{05A4C25C-085E-4340-85A3-A5531E510DB2}">
      <thm15:themeFamily xmlns:thm15="http://schemas.microsoft.com/office/thememl/2012/main" name="Mesh" id="{789EC3FE-34FD-429C-9918-760025E6C145}" vid="{B8BE45C0-8141-4D58-8C71-A009BC26FBB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0D94CA25841964488BF988E8004571A" ma:contentTypeVersion="14" ma:contentTypeDescription="Create a new document." ma:contentTypeScope="" ma:versionID="18a18f9e780203bcb997bc0df63705aa">
  <xsd:schema xmlns:xsd="http://www.w3.org/2001/XMLSchema" xmlns:xs="http://www.w3.org/2001/XMLSchema" xmlns:p="http://schemas.microsoft.com/office/2006/metadata/properties" xmlns:ns2="74c3f95c-9d16-4366-a535-6939a9a0ede8" xmlns:ns3="0fddc00e-a027-47f3-a811-12f0b85146a5" targetNamespace="http://schemas.microsoft.com/office/2006/metadata/properties" ma:root="true" ma:fieldsID="d3247eb136940fe70b7024d90da5a3a0" ns2:_="" ns3:_="">
    <xsd:import namespace="74c3f95c-9d16-4366-a535-6939a9a0ede8"/>
    <xsd:import namespace="0fddc00e-a027-47f3-a811-12f0b85146a5"/>
    <xsd:element name="properties">
      <xsd:complexType>
        <xsd:sequence>
          <xsd:element name="documentManagement">
            <xsd:complexType>
              <xsd:all>
                <xsd:element ref="ns2:TaxKeywordTaxHTField" minOccurs="0"/>
                <xsd:element ref="ns2:TaxCatchAll" minOccurs="0"/>
                <xsd:element ref="ns3:MediaServiceMetadata" minOccurs="0"/>
                <xsd:element ref="ns3:MediaServiceFastMetadata" minOccurs="0"/>
                <xsd:element ref="ns2:SharedWithUsers" minOccurs="0"/>
                <xsd:element ref="ns2:SharedWithDetails" minOccurs="0"/>
                <xsd:element ref="ns3:MediaServiceDateTaken" minOccurs="0"/>
                <xsd:element ref="ns3:MediaServiceLocation" minOccurs="0"/>
                <xsd:element ref="ns3:MediaServiceAutoTags" minOccurs="0"/>
                <xsd:element ref="ns3: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4c3f95c-9d16-4366-a535-6939a9a0ede8" elementFormDefault="qualified">
    <xsd:import namespace="http://schemas.microsoft.com/office/2006/documentManagement/types"/>
    <xsd:import namespace="http://schemas.microsoft.com/office/infopath/2007/PartnerControls"/>
    <xsd:element name="TaxKeywordTaxHTField" ma:index="9" nillable="true" ma:taxonomy="true" ma:internalName="TaxKeywordTaxHTField" ma:taxonomyFieldName="TaxKeyword" ma:displayName="Enterprise Keywords" ma:fieldId="{23f27201-bee3-471e-b2e7-b64fd8b7ca38}" ma:taxonomyMulti="true" ma:sspId="f95a9afa-61c7-4e96-8bec-901bd188774b" ma:termSetId="00000000-0000-0000-0000-000000000000" ma:anchorId="00000000-0000-0000-0000-000000000000" ma:open="true" ma:isKeyword="true">
      <xsd:complexType>
        <xsd:sequence>
          <xsd:element ref="pc:Terms" minOccurs="0" maxOccurs="1"/>
        </xsd:sequence>
      </xsd:complexType>
    </xsd:element>
    <xsd:element name="TaxCatchAll" ma:index="10" nillable="true" ma:displayName="Taxonomy Catch All Column" ma:description="" ma:hidden="true" ma:list="{26974392-7420-4eca-b99f-bc2cb966c9c0}" ma:internalName="TaxCatchAll" ma:showField="CatchAllData" ma:web="74c3f95c-9d16-4366-a535-6939a9a0ede8">
      <xsd:complexType>
        <xsd:complexContent>
          <xsd:extension base="dms:MultiChoiceLookup">
            <xsd:sequence>
              <xsd:element name="Value" type="dms:Lookup" maxOccurs="unbounded" minOccurs="0" nillable="true"/>
            </xsd:sequence>
          </xsd:extension>
        </xsd:complexContent>
      </xsd:complexType>
    </xsd:element>
    <xsd:element name="SharedWithUsers" ma:index="13" nillable="true" ma:displayName="Shared With" ma:SearchPeopleOnly="false" ma:SharePointGroup="0" ma:internalName="SharedWithUsers" ma:readOnly="true" ma:showField="ImnNam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0fddc00e-a027-47f3-a811-12f0b85146a5"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DateTaken" ma:index="15" nillable="true" ma:displayName="MediaServiceDateTaken" ma:hidden="true" ma:internalName="MediaServiceDateTaken" ma:readOnly="true">
      <xsd:simpleType>
        <xsd:restriction base="dms:Text"/>
      </xsd:simpleType>
    </xsd:element>
    <xsd:element name="MediaServiceLocation" ma:index="16" nillable="true" ma:displayName="MediaServiceLocation" ma:internalName="MediaServiceLocation" ma:readOnly="true">
      <xsd:simpleType>
        <xsd:restriction base="dms:Text"/>
      </xsd:simpleType>
    </xsd:element>
    <xsd:element name="MediaServiceAutoTags" ma:index="17" nillable="true" ma:displayName="MediaServiceAutoTags" ma:internalName="MediaServiceAutoTags" ma:readOnly="true">
      <xsd:simpleType>
        <xsd:restriction base="dms:Text"/>
      </xsd:simpleType>
    </xsd:element>
    <xsd:element name="MediaServiceOCR" ma:index="18" nillable="true" ma:displayName="MediaServiceOCR" ma:internalName="MediaServiceOCR"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4" ma:displayName="Content Type"/>
        <xsd:element ref="dc:title" minOccurs="0" maxOccurs="1" ma:index="3"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KeywordTaxHTField xmlns="74c3f95c-9d16-4366-a535-6939a9a0ede8">
      <Terms xmlns="http://schemas.microsoft.com/office/infopath/2007/PartnerControls"/>
    </TaxKeywordTaxHTField>
    <TaxCatchAll xmlns="74c3f95c-9d16-4366-a535-6939a9a0ede8"/>
  </documentManagement>
</p:properties>
</file>

<file path=customXml/itemProps1.xml><?xml version="1.0" encoding="utf-8"?>
<ds:datastoreItem xmlns:ds="http://schemas.openxmlformats.org/officeDocument/2006/customXml" ds:itemID="{23E76D9F-7A65-4DB9-AF88-03677010AA06}"/>
</file>

<file path=customXml/itemProps2.xml><?xml version="1.0" encoding="utf-8"?>
<ds:datastoreItem xmlns:ds="http://schemas.openxmlformats.org/officeDocument/2006/customXml" ds:itemID="{1EBED0F4-F96A-403D-B959-70C8CAA17D8F}"/>
</file>

<file path=customXml/itemProps3.xml><?xml version="1.0" encoding="utf-8"?>
<ds:datastoreItem xmlns:ds="http://schemas.openxmlformats.org/officeDocument/2006/customXml" ds:itemID="{75D1D291-A263-4096-AC96-1C057D22B661}"/>
</file>

<file path=docProps/app.xml><?xml version="1.0" encoding="utf-8"?>
<Properties xmlns="http://schemas.openxmlformats.org/officeDocument/2006/extended-properties" xmlns:vt="http://schemas.openxmlformats.org/officeDocument/2006/docPropsVTypes">
  <Template>TM03457485[[fn=Mesh]]</Template>
  <TotalTime>84</TotalTime>
  <Words>363</Words>
  <Application>Microsoft Office PowerPoint</Application>
  <PresentationFormat>Widescreen</PresentationFormat>
  <Paragraphs>35</Paragraphs>
  <Slides>22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22</vt:i4>
      </vt:variant>
    </vt:vector>
  </HeadingPairs>
  <TitlesOfParts>
    <vt:vector size="28" baseType="lpstr">
      <vt:lpstr>Arial</vt:lpstr>
      <vt:lpstr>Calibri</vt:lpstr>
      <vt:lpstr>Century Gothic</vt:lpstr>
      <vt:lpstr>Helvetica</vt:lpstr>
      <vt:lpstr>Times New Roman</vt:lpstr>
      <vt:lpstr>Mesh</vt:lpstr>
      <vt:lpstr>Rankine Cycle - Boilers</vt:lpstr>
      <vt:lpstr>Types of Boilers</vt:lpstr>
      <vt:lpstr>Types of boilers </vt:lpstr>
      <vt:lpstr>Fire-Tube </vt:lpstr>
      <vt:lpstr>Fire Tube Boiler</vt:lpstr>
      <vt:lpstr>Fire Tube Boiler</vt:lpstr>
      <vt:lpstr>Fire tube advantages/disadvantages</vt:lpstr>
      <vt:lpstr>Water-Tube </vt:lpstr>
      <vt:lpstr>Water tube boilers</vt:lpstr>
      <vt:lpstr>Water tube boilers</vt:lpstr>
      <vt:lpstr>Packaged vs Field-Erected  </vt:lpstr>
      <vt:lpstr>Package boilers</vt:lpstr>
      <vt:lpstr>Package boiler</vt:lpstr>
      <vt:lpstr>Stoker fired boilers</vt:lpstr>
      <vt:lpstr>Pulverized fuel boiler</vt:lpstr>
      <vt:lpstr>Waste heat boiler</vt:lpstr>
      <vt:lpstr>Fluidized bed boiler (FBC)</vt:lpstr>
      <vt:lpstr>PowerPoint Presentation</vt:lpstr>
      <vt:lpstr>Boiler Fuel Types  </vt:lpstr>
      <vt:lpstr>Combustion Types </vt:lpstr>
      <vt:lpstr>Rankine Cycle</vt:lpstr>
      <vt:lpstr>Build Boiler  </vt:lpstr>
    </vt:vector>
  </TitlesOfParts>
  <Company>Minnesota State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Rankine Cycle - Boilers</dc:title>
  <dc:creator>Nicholas Wooner</dc:creator>
  <cp:lastModifiedBy>Nick Wooner</cp:lastModifiedBy>
  <cp:revision>14</cp:revision>
  <dcterms:created xsi:type="dcterms:W3CDTF">2018-01-22T22:23:29Z</dcterms:created>
  <dcterms:modified xsi:type="dcterms:W3CDTF">2018-05-19T16:30:55Z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0x01010070D94CA25841964488BF988E8004571A</vt:lpwstr>
  </property>
  <property fmtid="{D5CDD505-2E9C-101B-9397-08002B2CF9AE}" pid="3" name="TaxKeyword">
    <vt:lpwstr/>
  </property>
</Properties>
</file>