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9" r:id="rId2"/>
    <p:sldId id="260" r:id="rId3"/>
    <p:sldId id="263" r:id="rId4"/>
    <p:sldId id="264" r:id="rId5"/>
    <p:sldId id="262" r:id="rId6"/>
    <p:sldId id="258" r:id="rId7"/>
    <p:sldId id="256"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C5EA49-0F97-4787-B18A-22916F6B802B}" type="datetimeFigureOut">
              <a:rPr lang="en-US" smtClean="0"/>
              <a:t>3/22/2018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22877E-3EF3-48FA-855D-3CC585E74600}" type="slidenum">
              <a:rPr lang="en-US" smtClean="0"/>
              <a:t>‹#›</a:t>
            </a:fld>
            <a:endParaRPr lang="en-US"/>
          </a:p>
        </p:txBody>
      </p:sp>
    </p:spTree>
    <p:extLst>
      <p:ext uri="{BB962C8B-B14F-4D97-AF65-F5344CB8AC3E}">
        <p14:creationId xmlns:p14="http://schemas.microsoft.com/office/powerpoint/2010/main" val="527824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19B786C-B2BC-4BA0-9A70-0FF0442BF331}"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3596334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135CF6-5A49-4115-AB55-99A759813591}"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414661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2F21B1-618B-4894-9FEE-2910313C9873}"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92253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B813B4-DC29-4470-A795-D96A6A4158E4}"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2024676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9F2F41-9373-4F60-8879-FF73A2841B8D}"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78082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1D4CD6-8DD8-4900-B0A1-886779B61C2A}"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35625607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AC91F3-DC03-4475-83BA-FFFF51178152}"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2565031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1BBCDA-5C24-4EF4-B727-3415B7F3EA36}"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4043172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70A2B1-6AA2-4600-BEC9-C4B4FF8A1658}"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3196880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EFEFC0-91BA-4683-9947-F1E719E76715}"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1104903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ADA663-00DE-407C-B793-D72AB48DC83F}" type="datetime1">
              <a:rPr lang="en-US" smtClean="0"/>
              <a:t>3/22/2018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2827048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32B061-8B4F-43E2-B92E-3937831D7B3B}" type="datetime1">
              <a:rPr lang="en-US" smtClean="0"/>
              <a:t>3/22/2018</a:t>
            </a:fld>
            <a:endParaRPr lang="en-US"/>
          </a:p>
        </p:txBody>
      </p:sp>
      <p:sp>
        <p:nvSpPr>
          <p:cNvPr id="8" name="Footer Placeholder 7"/>
          <p:cNvSpPr>
            <a:spLocks noGrp="1"/>
          </p:cNvSpPr>
          <p:nvPr>
            <p:ph type="ftr" sz="quarter" idx="11"/>
          </p:nvPr>
        </p:nvSpPr>
        <p:spPr/>
        <p:txBody>
          <a:bodyPr/>
          <a:lstStyle/>
          <a:p>
            <a:r>
              <a:rPr lang="en-US"/>
              <a:t>ICC Process Operations   ENGT-1320   Rev A</a:t>
            </a:r>
          </a:p>
        </p:txBody>
      </p:sp>
      <p:sp>
        <p:nvSpPr>
          <p:cNvPr id="9" name="Slide Number Placeholder 8"/>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1176760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1E2D2A-B2CA-4EC9-B99A-F04310C664DA}" type="datetime1">
              <a:rPr lang="en-US" smtClean="0"/>
              <a:t>3/22/2018</a:t>
            </a:fld>
            <a:endParaRPr lang="en-US"/>
          </a:p>
        </p:txBody>
      </p:sp>
      <p:sp>
        <p:nvSpPr>
          <p:cNvPr id="4" name="Footer Placeholder 3"/>
          <p:cNvSpPr>
            <a:spLocks noGrp="1"/>
          </p:cNvSpPr>
          <p:nvPr>
            <p:ph type="ftr" sz="quarter" idx="11"/>
          </p:nvPr>
        </p:nvSpPr>
        <p:spPr/>
        <p:txBody>
          <a:bodyPr/>
          <a:lstStyle/>
          <a:p>
            <a:r>
              <a:rPr lang="en-US"/>
              <a:t>ICC Process Operations   ENGT-1320   Rev A</a:t>
            </a:r>
          </a:p>
        </p:txBody>
      </p:sp>
      <p:sp>
        <p:nvSpPr>
          <p:cNvPr id="5" name="Slide Number Placeholder 4"/>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810579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C983A0-A776-4C79-8D19-8E7145C7B01A}" type="datetime1">
              <a:rPr lang="en-US" smtClean="0"/>
              <a:t>3/22/2018</a:t>
            </a:fld>
            <a:endParaRPr lang="en-US"/>
          </a:p>
        </p:txBody>
      </p:sp>
      <p:sp>
        <p:nvSpPr>
          <p:cNvPr id="3" name="Footer Placeholder 2"/>
          <p:cNvSpPr>
            <a:spLocks noGrp="1"/>
          </p:cNvSpPr>
          <p:nvPr>
            <p:ph type="ftr" sz="quarter" idx="11"/>
          </p:nvPr>
        </p:nvSpPr>
        <p:spPr/>
        <p:txBody>
          <a:bodyPr/>
          <a:lstStyle/>
          <a:p>
            <a:r>
              <a:rPr lang="en-US"/>
              <a:t>ICC Process Operations   ENGT-1320   Rev A</a:t>
            </a:r>
          </a:p>
        </p:txBody>
      </p:sp>
      <p:sp>
        <p:nvSpPr>
          <p:cNvPr id="4" name="Slide Number Placeholder 3"/>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4147467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8C808A6-DF9A-4B2E-8896-BA644EF42954}" type="datetime1">
              <a:rPr lang="en-US" smtClean="0"/>
              <a:t>3/22/2018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4239186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C5CED6-2042-40BD-A53C-FB065C3B5F26}" type="datetime1">
              <a:rPr lang="en-US" smtClean="0"/>
              <a:t>3/22/2018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p:txBody>
          <a:bodyPr/>
          <a:lstStyle/>
          <a:p>
            <a:fld id="{0271C5C4-ED7B-455D-9EC0-65C08717478C}" type="slidenum">
              <a:rPr lang="en-US" smtClean="0"/>
              <a:t>‹#›</a:t>
            </a:fld>
            <a:endParaRPr lang="en-US"/>
          </a:p>
        </p:txBody>
      </p:sp>
    </p:spTree>
    <p:extLst>
      <p:ext uri="{BB962C8B-B14F-4D97-AF65-F5344CB8AC3E}">
        <p14:creationId xmlns:p14="http://schemas.microsoft.com/office/powerpoint/2010/main" val="4138240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B65047-E433-4524-8D70-EA8405F4E714}" type="datetime1">
              <a:rPr lang="en-US" smtClean="0"/>
              <a:t>3/22/2018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ICC Process Operations   ENGT-1320   Rev A</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271C5C4-ED7B-455D-9EC0-65C08717478C}" type="slidenum">
              <a:rPr lang="en-US" smtClean="0"/>
              <a:t>‹#›</a:t>
            </a:fld>
            <a:endParaRPr lang="en-US"/>
          </a:p>
        </p:txBody>
      </p:sp>
    </p:spTree>
    <p:extLst>
      <p:ext uri="{BB962C8B-B14F-4D97-AF65-F5344CB8AC3E}">
        <p14:creationId xmlns:p14="http://schemas.microsoft.com/office/powerpoint/2010/main" val="15772330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2278" y="1904102"/>
            <a:ext cx="9671125" cy="1292662"/>
          </a:xfrm>
          <a:prstGeom prst="rect">
            <a:avLst/>
          </a:prstGeom>
          <a:noFill/>
        </p:spPr>
        <p:txBody>
          <a:bodyPr wrap="square" rtlCol="0">
            <a:spAutoFit/>
          </a:bodyPr>
          <a:lstStyle/>
          <a:p>
            <a:r>
              <a:rPr lang="en-US" sz="6000" dirty="0"/>
              <a:t>Process Flow Diagram (PFD)</a:t>
            </a:r>
          </a:p>
          <a:p>
            <a:r>
              <a:rPr lang="en-US" dirty="0"/>
              <a:t> </a:t>
            </a:r>
          </a:p>
        </p:txBody>
      </p:sp>
      <p:pic>
        <p:nvPicPr>
          <p:cNvPr id="3" name="Picture 2">
            <a:extLst>
              <a:ext uri="{FF2B5EF4-FFF2-40B4-BE49-F238E27FC236}">
                <a16:creationId xmlns:a16="http://schemas.microsoft.com/office/drawing/2014/main" id="{A265F556-310E-488B-8EDF-DA13838B06B1}"/>
              </a:ext>
            </a:extLst>
          </p:cNvPr>
          <p:cNvPicPr>
            <a:picLocks noChangeAspect="1"/>
          </p:cNvPicPr>
          <p:nvPr/>
        </p:nvPicPr>
        <p:blipFill>
          <a:blip r:embed="rId2"/>
          <a:stretch>
            <a:fillRect/>
          </a:stretch>
        </p:blipFill>
        <p:spPr>
          <a:xfrm>
            <a:off x="742278" y="5705489"/>
            <a:ext cx="762000" cy="762000"/>
          </a:xfrm>
          <a:prstGeom prst="rect">
            <a:avLst/>
          </a:prstGeom>
        </p:spPr>
      </p:pic>
      <p:sp>
        <p:nvSpPr>
          <p:cNvPr id="4" name="Rectangle 3">
            <a:extLst>
              <a:ext uri="{FF2B5EF4-FFF2-40B4-BE49-F238E27FC236}">
                <a16:creationId xmlns:a16="http://schemas.microsoft.com/office/drawing/2014/main" id="{7CB043D4-B261-427F-B7EF-FEEC2832268A}"/>
              </a:ext>
            </a:extLst>
          </p:cNvPr>
          <p:cNvSpPr/>
          <p:nvPr/>
        </p:nvSpPr>
        <p:spPr>
          <a:xfrm>
            <a:off x="1504278" y="5797949"/>
            <a:ext cx="7778676"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
        <p:nvSpPr>
          <p:cNvPr id="5" name="Date Placeholder 4">
            <a:extLst>
              <a:ext uri="{FF2B5EF4-FFF2-40B4-BE49-F238E27FC236}">
                <a16:creationId xmlns:a16="http://schemas.microsoft.com/office/drawing/2014/main" id="{C42F3868-B3ED-43C1-903B-786A8B5A0A1F}"/>
              </a:ext>
            </a:extLst>
          </p:cNvPr>
          <p:cNvSpPr>
            <a:spLocks noGrp="1"/>
          </p:cNvSpPr>
          <p:nvPr>
            <p:ph type="dt" sz="half" idx="10"/>
          </p:nvPr>
        </p:nvSpPr>
        <p:spPr>
          <a:xfrm>
            <a:off x="7291195" y="6375032"/>
            <a:ext cx="911939" cy="365125"/>
          </a:xfrm>
        </p:spPr>
        <p:txBody>
          <a:bodyPr/>
          <a:lstStyle/>
          <a:p>
            <a:fld id="{9C08CA6B-4D0B-4DD2-9923-1E182621B06D}" type="datetime1">
              <a:rPr lang="en-US" smtClean="0"/>
              <a:t>3/22/2018</a:t>
            </a:fld>
            <a:endParaRPr lang="en-US"/>
          </a:p>
        </p:txBody>
      </p:sp>
      <p:sp>
        <p:nvSpPr>
          <p:cNvPr id="6" name="Footer Placeholder 5">
            <a:extLst>
              <a:ext uri="{FF2B5EF4-FFF2-40B4-BE49-F238E27FC236}">
                <a16:creationId xmlns:a16="http://schemas.microsoft.com/office/drawing/2014/main" id="{D5AFE195-8EB9-48FE-92DD-DAF6EC8097E9}"/>
              </a:ext>
            </a:extLst>
          </p:cNvPr>
          <p:cNvSpPr>
            <a:spLocks noGrp="1"/>
          </p:cNvSpPr>
          <p:nvPr>
            <p:ph type="ftr" sz="quarter" idx="11"/>
          </p:nvPr>
        </p:nvSpPr>
        <p:spPr>
          <a:xfrm>
            <a:off x="570156" y="6375032"/>
            <a:ext cx="6297612" cy="365125"/>
          </a:xfrm>
        </p:spPr>
        <p:txBody>
          <a:bodyPr/>
          <a:lstStyle/>
          <a:p>
            <a:r>
              <a:rPr lang="en-US" dirty="0"/>
              <a:t>ICC Process Operations   ENGT-1320   Rev A</a:t>
            </a:r>
          </a:p>
        </p:txBody>
      </p:sp>
      <p:sp>
        <p:nvSpPr>
          <p:cNvPr id="7" name="Slide Number Placeholder 6">
            <a:extLst>
              <a:ext uri="{FF2B5EF4-FFF2-40B4-BE49-F238E27FC236}">
                <a16:creationId xmlns:a16="http://schemas.microsoft.com/office/drawing/2014/main" id="{447C2A1C-16E2-4289-ACA6-60A1EF3F491F}"/>
              </a:ext>
            </a:extLst>
          </p:cNvPr>
          <p:cNvSpPr>
            <a:spLocks noGrp="1"/>
          </p:cNvSpPr>
          <p:nvPr>
            <p:ph type="sldNum" sz="quarter" idx="12"/>
          </p:nvPr>
        </p:nvSpPr>
        <p:spPr>
          <a:xfrm>
            <a:off x="8203134" y="6375031"/>
            <a:ext cx="683339" cy="365125"/>
          </a:xfrm>
        </p:spPr>
        <p:txBody>
          <a:bodyPr/>
          <a:lstStyle/>
          <a:p>
            <a:fld id="{0271C5C4-ED7B-455D-9EC0-65C08717478C}" type="slidenum">
              <a:rPr lang="en-US" smtClean="0"/>
              <a:t>1</a:t>
            </a:fld>
            <a:endParaRPr lang="en-US"/>
          </a:p>
        </p:txBody>
      </p:sp>
    </p:spTree>
    <p:extLst>
      <p:ext uri="{BB962C8B-B14F-4D97-AF65-F5344CB8AC3E}">
        <p14:creationId xmlns:p14="http://schemas.microsoft.com/office/powerpoint/2010/main" val="3887152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2012" y="1331260"/>
            <a:ext cx="8382895"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The PFD is the basic drawing for a process.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Simple representation of the process.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Shows major equipment and relationship to each other.</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Can be Block, Graphical or Outline Format</a:t>
            </a:r>
          </a:p>
        </p:txBody>
      </p:sp>
      <p:sp>
        <p:nvSpPr>
          <p:cNvPr id="3" name="Date Placeholder 2">
            <a:extLst>
              <a:ext uri="{FF2B5EF4-FFF2-40B4-BE49-F238E27FC236}">
                <a16:creationId xmlns:a16="http://schemas.microsoft.com/office/drawing/2014/main" id="{9FC35393-70D7-408F-AE6B-650CC84091A5}"/>
              </a:ext>
            </a:extLst>
          </p:cNvPr>
          <p:cNvSpPr>
            <a:spLocks noGrp="1"/>
          </p:cNvSpPr>
          <p:nvPr>
            <p:ph type="dt" sz="half" idx="10"/>
          </p:nvPr>
        </p:nvSpPr>
        <p:spPr/>
        <p:txBody>
          <a:bodyPr/>
          <a:lstStyle/>
          <a:p>
            <a:fld id="{D0F2CDED-25FC-49A1-9FFB-300B6C4125E9}" type="datetime1">
              <a:rPr lang="en-US" smtClean="0"/>
              <a:t>3/22/2018</a:t>
            </a:fld>
            <a:endParaRPr lang="en-US"/>
          </a:p>
        </p:txBody>
      </p:sp>
      <p:sp>
        <p:nvSpPr>
          <p:cNvPr id="4" name="Footer Placeholder 3">
            <a:extLst>
              <a:ext uri="{FF2B5EF4-FFF2-40B4-BE49-F238E27FC236}">
                <a16:creationId xmlns:a16="http://schemas.microsoft.com/office/drawing/2014/main" id="{1995926F-8C1B-4A4E-9BCC-2E8F9C4BECE6}"/>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3E470345-C82C-42A4-B77A-0DEF64D2B682}"/>
              </a:ext>
            </a:extLst>
          </p:cNvPr>
          <p:cNvSpPr>
            <a:spLocks noGrp="1"/>
          </p:cNvSpPr>
          <p:nvPr>
            <p:ph type="sldNum" sz="quarter" idx="12"/>
          </p:nvPr>
        </p:nvSpPr>
        <p:spPr/>
        <p:txBody>
          <a:bodyPr/>
          <a:lstStyle/>
          <a:p>
            <a:fld id="{0271C5C4-ED7B-455D-9EC0-65C08717478C}" type="slidenum">
              <a:rPr lang="en-US" smtClean="0"/>
              <a:t>2</a:t>
            </a:fld>
            <a:endParaRPr lang="en-US"/>
          </a:p>
        </p:txBody>
      </p:sp>
    </p:spTree>
    <p:extLst>
      <p:ext uri="{BB962C8B-B14F-4D97-AF65-F5344CB8AC3E}">
        <p14:creationId xmlns:p14="http://schemas.microsoft.com/office/powerpoint/2010/main" val="183696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49899" y="-942068"/>
            <a:ext cx="6065743" cy="8633968"/>
          </a:xfrm>
          <a:prstGeom prst="rect">
            <a:avLst/>
          </a:prstGeom>
        </p:spPr>
      </p:pic>
      <p:sp>
        <p:nvSpPr>
          <p:cNvPr id="3" name="Date Placeholder 2">
            <a:extLst>
              <a:ext uri="{FF2B5EF4-FFF2-40B4-BE49-F238E27FC236}">
                <a16:creationId xmlns:a16="http://schemas.microsoft.com/office/drawing/2014/main" id="{CE83B8DA-79E6-4B85-9383-FDD1CB171A43}"/>
              </a:ext>
            </a:extLst>
          </p:cNvPr>
          <p:cNvSpPr>
            <a:spLocks noGrp="1"/>
          </p:cNvSpPr>
          <p:nvPr>
            <p:ph type="dt" sz="half" idx="10"/>
          </p:nvPr>
        </p:nvSpPr>
        <p:spPr/>
        <p:txBody>
          <a:bodyPr/>
          <a:lstStyle/>
          <a:p>
            <a:fld id="{45351DBB-D9E7-4C44-A7C0-FA8125E14451}" type="datetime1">
              <a:rPr lang="en-US" smtClean="0"/>
              <a:t>3/22/2018</a:t>
            </a:fld>
            <a:endParaRPr lang="en-US"/>
          </a:p>
        </p:txBody>
      </p:sp>
      <p:sp>
        <p:nvSpPr>
          <p:cNvPr id="4" name="Footer Placeholder 3">
            <a:extLst>
              <a:ext uri="{FF2B5EF4-FFF2-40B4-BE49-F238E27FC236}">
                <a16:creationId xmlns:a16="http://schemas.microsoft.com/office/drawing/2014/main" id="{7E290B52-8253-4DCA-A438-3FB145B3F095}"/>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2BEB4431-EE64-4415-ADBB-660490C1807B}"/>
              </a:ext>
            </a:extLst>
          </p:cNvPr>
          <p:cNvSpPr>
            <a:spLocks noGrp="1"/>
          </p:cNvSpPr>
          <p:nvPr>
            <p:ph type="sldNum" sz="quarter" idx="12"/>
          </p:nvPr>
        </p:nvSpPr>
        <p:spPr/>
        <p:txBody>
          <a:bodyPr/>
          <a:lstStyle/>
          <a:p>
            <a:fld id="{0271C5C4-ED7B-455D-9EC0-65C08717478C}" type="slidenum">
              <a:rPr lang="en-US" smtClean="0"/>
              <a:t>3</a:t>
            </a:fld>
            <a:endParaRPr lang="en-US"/>
          </a:p>
        </p:txBody>
      </p:sp>
    </p:spTree>
    <p:extLst>
      <p:ext uri="{BB962C8B-B14F-4D97-AF65-F5344CB8AC3E}">
        <p14:creationId xmlns:p14="http://schemas.microsoft.com/office/powerpoint/2010/main" val="2688307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4686" y="220603"/>
            <a:ext cx="4591691" cy="6201640"/>
          </a:xfrm>
          <a:prstGeom prst="rect">
            <a:avLst/>
          </a:prstGeom>
        </p:spPr>
      </p:pic>
      <p:sp>
        <p:nvSpPr>
          <p:cNvPr id="3" name="Date Placeholder 2">
            <a:extLst>
              <a:ext uri="{FF2B5EF4-FFF2-40B4-BE49-F238E27FC236}">
                <a16:creationId xmlns:a16="http://schemas.microsoft.com/office/drawing/2014/main" id="{2BD9C889-BCC4-49A0-8BAD-3267D31B944C}"/>
              </a:ext>
            </a:extLst>
          </p:cNvPr>
          <p:cNvSpPr>
            <a:spLocks noGrp="1"/>
          </p:cNvSpPr>
          <p:nvPr>
            <p:ph type="dt" sz="half" idx="10"/>
          </p:nvPr>
        </p:nvSpPr>
        <p:spPr/>
        <p:txBody>
          <a:bodyPr/>
          <a:lstStyle/>
          <a:p>
            <a:fld id="{B68C44F5-AA88-44C2-8203-BA4BD3AD0F23}" type="datetime1">
              <a:rPr lang="en-US" smtClean="0"/>
              <a:t>3/22/2018</a:t>
            </a:fld>
            <a:endParaRPr lang="en-US"/>
          </a:p>
        </p:txBody>
      </p:sp>
      <p:sp>
        <p:nvSpPr>
          <p:cNvPr id="4" name="Footer Placeholder 3">
            <a:extLst>
              <a:ext uri="{FF2B5EF4-FFF2-40B4-BE49-F238E27FC236}">
                <a16:creationId xmlns:a16="http://schemas.microsoft.com/office/drawing/2014/main" id="{642353A7-FBBA-4024-BFAE-AA42B85B779B}"/>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DC737EAD-51F7-4C51-9761-09D81F6E6321}"/>
              </a:ext>
            </a:extLst>
          </p:cNvPr>
          <p:cNvSpPr>
            <a:spLocks noGrp="1"/>
          </p:cNvSpPr>
          <p:nvPr>
            <p:ph type="sldNum" sz="quarter" idx="12"/>
          </p:nvPr>
        </p:nvSpPr>
        <p:spPr/>
        <p:txBody>
          <a:bodyPr/>
          <a:lstStyle/>
          <a:p>
            <a:fld id="{0271C5C4-ED7B-455D-9EC0-65C08717478C}" type="slidenum">
              <a:rPr lang="en-US" smtClean="0"/>
              <a:t>4</a:t>
            </a:fld>
            <a:endParaRPr lang="en-US"/>
          </a:p>
        </p:txBody>
      </p:sp>
    </p:spTree>
    <p:extLst>
      <p:ext uri="{BB962C8B-B14F-4D97-AF65-F5344CB8AC3E}">
        <p14:creationId xmlns:p14="http://schemas.microsoft.com/office/powerpoint/2010/main" val="1523839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258" y="763793"/>
            <a:ext cx="7441688" cy="5507915"/>
          </a:xfrm>
          <a:prstGeom prst="rect">
            <a:avLst/>
          </a:prstGeom>
        </p:spPr>
      </p:pic>
      <p:sp>
        <p:nvSpPr>
          <p:cNvPr id="3" name="Date Placeholder 2">
            <a:extLst>
              <a:ext uri="{FF2B5EF4-FFF2-40B4-BE49-F238E27FC236}">
                <a16:creationId xmlns:a16="http://schemas.microsoft.com/office/drawing/2014/main" id="{BFC794AD-04BA-48FE-8A0D-E394C45B0070}"/>
              </a:ext>
            </a:extLst>
          </p:cNvPr>
          <p:cNvSpPr>
            <a:spLocks noGrp="1"/>
          </p:cNvSpPr>
          <p:nvPr>
            <p:ph type="dt" sz="half" idx="10"/>
          </p:nvPr>
        </p:nvSpPr>
        <p:spPr/>
        <p:txBody>
          <a:bodyPr/>
          <a:lstStyle/>
          <a:p>
            <a:fld id="{6652741C-949B-4164-B7CC-2423C00986F4}" type="datetime1">
              <a:rPr lang="en-US" smtClean="0"/>
              <a:t>3/22/2018</a:t>
            </a:fld>
            <a:endParaRPr lang="en-US"/>
          </a:p>
        </p:txBody>
      </p:sp>
      <p:sp>
        <p:nvSpPr>
          <p:cNvPr id="4" name="Footer Placeholder 3">
            <a:extLst>
              <a:ext uri="{FF2B5EF4-FFF2-40B4-BE49-F238E27FC236}">
                <a16:creationId xmlns:a16="http://schemas.microsoft.com/office/drawing/2014/main" id="{BE7FF2B1-AA74-4BDF-A7BE-455DB07496CC}"/>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EB85C637-B6C2-43CD-AF86-A984E52968A3}"/>
              </a:ext>
            </a:extLst>
          </p:cNvPr>
          <p:cNvSpPr>
            <a:spLocks noGrp="1"/>
          </p:cNvSpPr>
          <p:nvPr>
            <p:ph type="sldNum" sz="quarter" idx="12"/>
          </p:nvPr>
        </p:nvSpPr>
        <p:spPr/>
        <p:txBody>
          <a:bodyPr/>
          <a:lstStyle/>
          <a:p>
            <a:fld id="{0271C5C4-ED7B-455D-9EC0-65C08717478C}" type="slidenum">
              <a:rPr lang="en-US" smtClean="0"/>
              <a:t>5</a:t>
            </a:fld>
            <a:endParaRPr lang="en-US"/>
          </a:p>
        </p:txBody>
      </p:sp>
    </p:spTree>
    <p:extLst>
      <p:ext uri="{BB962C8B-B14F-4D97-AF65-F5344CB8AC3E}">
        <p14:creationId xmlns:p14="http://schemas.microsoft.com/office/powerpoint/2010/main" val="1440336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0762" y="466566"/>
            <a:ext cx="9536953" cy="6031053"/>
          </a:xfrm>
          <a:prstGeom prst="rect">
            <a:avLst/>
          </a:prstGeom>
        </p:spPr>
      </p:pic>
      <p:sp>
        <p:nvSpPr>
          <p:cNvPr id="3" name="Date Placeholder 2">
            <a:extLst>
              <a:ext uri="{FF2B5EF4-FFF2-40B4-BE49-F238E27FC236}">
                <a16:creationId xmlns:a16="http://schemas.microsoft.com/office/drawing/2014/main" id="{E61C03B1-8903-49B3-8504-5F00B4F48A95}"/>
              </a:ext>
            </a:extLst>
          </p:cNvPr>
          <p:cNvSpPr>
            <a:spLocks noGrp="1"/>
          </p:cNvSpPr>
          <p:nvPr>
            <p:ph type="dt" sz="half" idx="10"/>
          </p:nvPr>
        </p:nvSpPr>
        <p:spPr/>
        <p:txBody>
          <a:bodyPr/>
          <a:lstStyle/>
          <a:p>
            <a:fld id="{F7C45E1C-DD31-4AB9-8570-C855E34986DF}" type="datetime1">
              <a:rPr lang="en-US" smtClean="0"/>
              <a:t>3/22/2018</a:t>
            </a:fld>
            <a:endParaRPr lang="en-US"/>
          </a:p>
        </p:txBody>
      </p:sp>
      <p:sp>
        <p:nvSpPr>
          <p:cNvPr id="4" name="Footer Placeholder 3">
            <a:extLst>
              <a:ext uri="{FF2B5EF4-FFF2-40B4-BE49-F238E27FC236}">
                <a16:creationId xmlns:a16="http://schemas.microsoft.com/office/drawing/2014/main" id="{AB720D1C-B10E-4DE8-9ED0-FFF441C572EF}"/>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51D32E3F-D624-4289-9B9F-790100804688}"/>
              </a:ext>
            </a:extLst>
          </p:cNvPr>
          <p:cNvSpPr>
            <a:spLocks noGrp="1"/>
          </p:cNvSpPr>
          <p:nvPr>
            <p:ph type="sldNum" sz="quarter" idx="12"/>
          </p:nvPr>
        </p:nvSpPr>
        <p:spPr/>
        <p:txBody>
          <a:bodyPr/>
          <a:lstStyle/>
          <a:p>
            <a:fld id="{0271C5C4-ED7B-455D-9EC0-65C08717478C}" type="slidenum">
              <a:rPr lang="en-US" smtClean="0"/>
              <a:t>6</a:t>
            </a:fld>
            <a:endParaRPr lang="en-US"/>
          </a:p>
        </p:txBody>
      </p:sp>
    </p:spTree>
    <p:extLst>
      <p:ext uri="{BB962C8B-B14F-4D97-AF65-F5344CB8AC3E}">
        <p14:creationId xmlns:p14="http://schemas.microsoft.com/office/powerpoint/2010/main" val="2630416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3895" y="343862"/>
            <a:ext cx="5382376" cy="6277851"/>
          </a:xfrm>
          <a:prstGeom prst="rect">
            <a:avLst/>
          </a:prstGeom>
        </p:spPr>
      </p:pic>
      <p:sp>
        <p:nvSpPr>
          <p:cNvPr id="2" name="Date Placeholder 1">
            <a:extLst>
              <a:ext uri="{FF2B5EF4-FFF2-40B4-BE49-F238E27FC236}">
                <a16:creationId xmlns:a16="http://schemas.microsoft.com/office/drawing/2014/main" id="{445F6FA2-A83D-4EFE-BD74-B6FF7E940A3E}"/>
              </a:ext>
            </a:extLst>
          </p:cNvPr>
          <p:cNvSpPr>
            <a:spLocks noGrp="1"/>
          </p:cNvSpPr>
          <p:nvPr>
            <p:ph type="dt" sz="half" idx="10"/>
          </p:nvPr>
        </p:nvSpPr>
        <p:spPr/>
        <p:txBody>
          <a:bodyPr/>
          <a:lstStyle/>
          <a:p>
            <a:fld id="{FF0CD918-0BEF-4C9F-AD4B-F382A3877575}" type="datetime1">
              <a:rPr lang="en-US" smtClean="0"/>
              <a:t>3/22/2018</a:t>
            </a:fld>
            <a:endParaRPr lang="en-US"/>
          </a:p>
        </p:txBody>
      </p:sp>
      <p:sp>
        <p:nvSpPr>
          <p:cNvPr id="3" name="Footer Placeholder 2">
            <a:extLst>
              <a:ext uri="{FF2B5EF4-FFF2-40B4-BE49-F238E27FC236}">
                <a16:creationId xmlns:a16="http://schemas.microsoft.com/office/drawing/2014/main" id="{019EC343-43F1-46F1-8EE1-E39CC61DC269}"/>
              </a:ext>
            </a:extLst>
          </p:cNvPr>
          <p:cNvSpPr>
            <a:spLocks noGrp="1"/>
          </p:cNvSpPr>
          <p:nvPr>
            <p:ph type="ftr" sz="quarter" idx="11"/>
          </p:nvPr>
        </p:nvSpPr>
        <p:spPr/>
        <p:txBody>
          <a:bodyPr/>
          <a:lstStyle/>
          <a:p>
            <a:r>
              <a:rPr lang="en-US"/>
              <a:t>ICC Process Operations   ENGT-1320   Rev A</a:t>
            </a:r>
          </a:p>
        </p:txBody>
      </p:sp>
      <p:sp>
        <p:nvSpPr>
          <p:cNvPr id="4" name="Slide Number Placeholder 3">
            <a:extLst>
              <a:ext uri="{FF2B5EF4-FFF2-40B4-BE49-F238E27FC236}">
                <a16:creationId xmlns:a16="http://schemas.microsoft.com/office/drawing/2014/main" id="{F296EC5A-F0F0-44E8-BBC1-9AF182074289}"/>
              </a:ext>
            </a:extLst>
          </p:cNvPr>
          <p:cNvSpPr>
            <a:spLocks noGrp="1"/>
          </p:cNvSpPr>
          <p:nvPr>
            <p:ph type="sldNum" sz="quarter" idx="12"/>
          </p:nvPr>
        </p:nvSpPr>
        <p:spPr/>
        <p:txBody>
          <a:bodyPr/>
          <a:lstStyle/>
          <a:p>
            <a:fld id="{0271C5C4-ED7B-455D-9EC0-65C08717478C}" type="slidenum">
              <a:rPr lang="en-US" smtClean="0"/>
              <a:t>7</a:t>
            </a:fld>
            <a:endParaRPr lang="en-US"/>
          </a:p>
        </p:txBody>
      </p:sp>
    </p:spTree>
    <p:extLst>
      <p:ext uri="{BB962C8B-B14F-4D97-AF65-F5344CB8AC3E}">
        <p14:creationId xmlns:p14="http://schemas.microsoft.com/office/powerpoint/2010/main" val="3467718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852" y="578690"/>
            <a:ext cx="8885816" cy="5684489"/>
          </a:xfrm>
          <a:prstGeom prst="rect">
            <a:avLst/>
          </a:prstGeom>
        </p:spPr>
      </p:pic>
      <p:sp>
        <p:nvSpPr>
          <p:cNvPr id="3" name="Date Placeholder 2">
            <a:extLst>
              <a:ext uri="{FF2B5EF4-FFF2-40B4-BE49-F238E27FC236}">
                <a16:creationId xmlns:a16="http://schemas.microsoft.com/office/drawing/2014/main" id="{6C1A5616-1F9B-488B-A953-CE0883CE937C}"/>
              </a:ext>
            </a:extLst>
          </p:cNvPr>
          <p:cNvSpPr>
            <a:spLocks noGrp="1"/>
          </p:cNvSpPr>
          <p:nvPr>
            <p:ph type="dt" sz="half" idx="10"/>
          </p:nvPr>
        </p:nvSpPr>
        <p:spPr/>
        <p:txBody>
          <a:bodyPr/>
          <a:lstStyle/>
          <a:p>
            <a:fld id="{16531007-CCA7-44E7-9E23-7632160F629E}" type="datetime1">
              <a:rPr lang="en-US" smtClean="0"/>
              <a:t>3/22/2018</a:t>
            </a:fld>
            <a:endParaRPr lang="en-US"/>
          </a:p>
        </p:txBody>
      </p:sp>
      <p:sp>
        <p:nvSpPr>
          <p:cNvPr id="4" name="Footer Placeholder 3">
            <a:extLst>
              <a:ext uri="{FF2B5EF4-FFF2-40B4-BE49-F238E27FC236}">
                <a16:creationId xmlns:a16="http://schemas.microsoft.com/office/drawing/2014/main" id="{47B04934-4C39-4DF2-9354-009D78ADC5AE}"/>
              </a:ext>
            </a:extLst>
          </p:cNvPr>
          <p:cNvSpPr>
            <a:spLocks noGrp="1"/>
          </p:cNvSpPr>
          <p:nvPr>
            <p:ph type="ftr" sz="quarter" idx="11"/>
          </p:nvPr>
        </p:nvSpPr>
        <p:spPr/>
        <p:txBody>
          <a:bodyPr/>
          <a:lstStyle/>
          <a:p>
            <a:r>
              <a:rPr lang="en-US"/>
              <a:t>ICC Process Operations   ENGT-1320   Rev A</a:t>
            </a:r>
          </a:p>
        </p:txBody>
      </p:sp>
      <p:sp>
        <p:nvSpPr>
          <p:cNvPr id="5" name="Slide Number Placeholder 4">
            <a:extLst>
              <a:ext uri="{FF2B5EF4-FFF2-40B4-BE49-F238E27FC236}">
                <a16:creationId xmlns:a16="http://schemas.microsoft.com/office/drawing/2014/main" id="{C36C5254-B0F6-403C-9087-9D49CB98A19A}"/>
              </a:ext>
            </a:extLst>
          </p:cNvPr>
          <p:cNvSpPr>
            <a:spLocks noGrp="1"/>
          </p:cNvSpPr>
          <p:nvPr>
            <p:ph type="sldNum" sz="quarter" idx="12"/>
          </p:nvPr>
        </p:nvSpPr>
        <p:spPr/>
        <p:txBody>
          <a:bodyPr/>
          <a:lstStyle/>
          <a:p>
            <a:fld id="{0271C5C4-ED7B-455D-9EC0-65C08717478C}" type="slidenum">
              <a:rPr lang="en-US" smtClean="0"/>
              <a:t>8</a:t>
            </a:fld>
            <a:endParaRPr lang="en-US"/>
          </a:p>
        </p:txBody>
      </p:sp>
    </p:spTree>
    <p:extLst>
      <p:ext uri="{BB962C8B-B14F-4D97-AF65-F5344CB8AC3E}">
        <p14:creationId xmlns:p14="http://schemas.microsoft.com/office/powerpoint/2010/main" val="110102325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49</TotalTime>
  <Words>157</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Thomas Raiche</cp:lastModifiedBy>
  <cp:revision>10</cp:revision>
  <dcterms:created xsi:type="dcterms:W3CDTF">2017-02-05T22:36:50Z</dcterms:created>
  <dcterms:modified xsi:type="dcterms:W3CDTF">2018-03-22T16:00:56Z</dcterms:modified>
</cp:coreProperties>
</file>