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heme/themeOverride1.xml" ContentType="application/vnd.openxmlformats-officedocument.themeOverride+xml"/>
  <Override PartName="/ppt/notesSlides/notesSlide2.xml" ContentType="application/vnd.openxmlformats-officedocument.presentationml.notesSlide+xml"/>
  <Override PartName="/ppt/theme/themeOverride2.xml" ContentType="application/vnd.openxmlformats-officedocument.themeOverride+xml"/>
  <Override PartName="/ppt/notesSlides/notesSlide3.xml" ContentType="application/vnd.openxmlformats-officedocument.presentationml.notesSlide+xml"/>
  <Override PartName="/ppt/theme/themeOverride3.xml" ContentType="application/vnd.openxmlformats-officedocument.themeOverride+xml"/>
  <Override PartName="/ppt/notesSlides/notesSlide4.xml" ContentType="application/vnd.openxmlformats-officedocument.presentationml.notesSlide+xml"/>
  <Override PartName="/ppt/theme/themeOverride4.xml" ContentType="application/vnd.openxmlformats-officedocument.themeOverride+xml"/>
  <Override PartName="/ppt/notesSlides/notesSlide5.xml" ContentType="application/vnd.openxmlformats-officedocument.presentationml.notesSlide+xml"/>
  <Override PartName="/ppt/theme/themeOverride5.xml" ContentType="application/vnd.openxmlformats-officedocument.themeOverride+xml"/>
  <Override PartName="/ppt/notesSlides/notesSlide6.xml" ContentType="application/vnd.openxmlformats-officedocument.presentationml.notesSlide+xml"/>
  <Override PartName="/ppt/theme/themeOverride6.xml" ContentType="application/vnd.openxmlformats-officedocument.themeOverride+xml"/>
  <Override PartName="/ppt/notesSlides/notesSlide7.xml" ContentType="application/vnd.openxmlformats-officedocument.presentationml.notesSlide+xml"/>
  <Override PartName="/ppt/theme/themeOverride7.xml" ContentType="application/vnd.openxmlformats-officedocument.themeOverride+xml"/>
  <Override PartName="/ppt/notesSlides/notesSlide8.xml" ContentType="application/vnd.openxmlformats-officedocument.presentationml.notesSlide+xml"/>
  <Override PartName="/ppt/theme/themeOverride8.xml" ContentType="application/vnd.openxmlformats-officedocument.themeOverride+xml"/>
  <Override PartName="/ppt/notesSlides/notesSlide9.xml" ContentType="application/vnd.openxmlformats-officedocument.presentationml.notesSlide+xml"/>
  <Override PartName="/ppt/theme/themeOverride9.xml" ContentType="application/vnd.openxmlformats-officedocument.themeOverride+xml"/>
  <Override PartName="/ppt/notesSlides/notesSlide10.xml" ContentType="application/vnd.openxmlformats-officedocument.presentationml.notesSlide+xml"/>
  <Override PartName="/ppt/theme/themeOverride10.xml" ContentType="application/vnd.openxmlformats-officedocument.themeOverride+xml"/>
  <Override PartName="/ppt/notesSlides/notesSlide11.xml" ContentType="application/vnd.openxmlformats-officedocument.presentationml.notesSlide+xml"/>
  <Override PartName="/ppt/theme/themeOverride11.xml" ContentType="application/vnd.openxmlformats-officedocument.themeOverride+xml"/>
  <Override PartName="/ppt/notesSlides/notesSlide12.xml" ContentType="application/vnd.openxmlformats-officedocument.presentationml.notesSlide+xml"/>
  <Override PartName="/ppt/theme/themeOverride12.xml" ContentType="application/vnd.openxmlformats-officedocument.themeOverride+xml"/>
  <Override PartName="/ppt/notesSlides/notesSlide13.xml" ContentType="application/vnd.openxmlformats-officedocument.presentationml.notesSlide+xml"/>
  <Override PartName="/ppt/theme/themeOverride13.xml" ContentType="application/vnd.openxmlformats-officedocument.themeOverride+xml"/>
  <Override PartName="/ppt/notesSlides/notesSlide14.xml" ContentType="application/vnd.openxmlformats-officedocument.presentationml.notesSlide+xml"/>
  <Override PartName="/ppt/theme/themeOverride14.xml" ContentType="application/vnd.openxmlformats-officedocument.themeOverride+xml"/>
  <Override PartName="/ppt/notesSlides/notesSlide15.xml" ContentType="application/vnd.openxmlformats-officedocument.presentationml.notesSlide+xml"/>
  <Override PartName="/ppt/theme/themeOverride15.xml" ContentType="application/vnd.openxmlformats-officedocument.themeOverride+xml"/>
  <Override PartName="/ppt/notesSlides/notesSlide16.xml" ContentType="application/vnd.openxmlformats-officedocument.presentationml.notesSlide+xml"/>
  <Override PartName="/ppt/theme/themeOverride16.xml" ContentType="application/vnd.openxmlformats-officedocument.themeOverride+xml"/>
  <Override PartName="/ppt/notesSlides/notesSlide17.xml" ContentType="application/vnd.openxmlformats-officedocument.presentationml.notesSlide+xml"/>
  <Override PartName="/ppt/theme/themeOverride17.xml" ContentType="application/vnd.openxmlformats-officedocument.themeOverride+xml"/>
  <Override PartName="/ppt/notesSlides/notesSlide18.xml" ContentType="application/vnd.openxmlformats-officedocument.presentationml.notesSlide+xml"/>
  <Override PartName="/ppt/theme/themeOverride18.xml" ContentType="application/vnd.openxmlformats-officedocument.themeOverride+xml"/>
  <Override PartName="/ppt/notesSlides/notesSlide19.xml" ContentType="application/vnd.openxmlformats-officedocument.presentationml.notesSlide+xml"/>
  <Override PartName="/ppt/theme/themeOverride19.xml" ContentType="application/vnd.openxmlformats-officedocument.themeOverride+xml"/>
  <Override PartName="/ppt/notesSlides/notesSlide20.xml" ContentType="application/vnd.openxmlformats-officedocument.presentationml.notesSlide+xml"/>
  <Override PartName="/ppt/theme/themeOverride20.xml" ContentType="application/vnd.openxmlformats-officedocument.themeOverride+xml"/>
  <Override PartName="/ppt/notesSlides/notesSlide21.xml" ContentType="application/vnd.openxmlformats-officedocument.presentationml.notesSlide+xml"/>
  <Override PartName="/ppt/theme/themeOverride21.xml" ContentType="application/vnd.openxmlformats-officedocument.themeOverride+xml"/>
  <Override PartName="/ppt/notesSlides/notesSlide22.xml" ContentType="application/vnd.openxmlformats-officedocument.presentationml.notesSlide+xml"/>
  <Override PartName="/ppt/theme/themeOverride22.xml" ContentType="application/vnd.openxmlformats-officedocument.themeOverride+xml"/>
  <Override PartName="/ppt/notesSlides/notesSlide23.xml" ContentType="application/vnd.openxmlformats-officedocument.presentationml.notesSlide+xml"/>
  <Override PartName="/ppt/theme/themeOverride23.xml" ContentType="application/vnd.openxmlformats-officedocument.themeOverride+xml"/>
  <Override PartName="/ppt/notesSlides/notesSlide24.xml" ContentType="application/vnd.openxmlformats-officedocument.presentationml.notesSlide+xml"/>
  <Override PartName="/ppt/theme/themeOverride24.xml" ContentType="application/vnd.openxmlformats-officedocument.themeOverride+xml"/>
  <Override PartName="/ppt/notesSlides/notesSlide25.xml" ContentType="application/vnd.openxmlformats-officedocument.presentationml.notesSlide+xml"/>
  <Override PartName="/ppt/theme/themeOverride25.xml" ContentType="application/vnd.openxmlformats-officedocument.themeOverride+xml"/>
  <Override PartName="/ppt/notesSlides/notesSlide26.xml" ContentType="application/vnd.openxmlformats-officedocument.presentationml.notesSlide+xml"/>
  <Override PartName="/ppt/theme/themeOverride26.xml" ContentType="application/vnd.openxmlformats-officedocument.themeOverride+xml"/>
  <Override PartName="/ppt/notesSlides/notesSlide27.xml" ContentType="application/vnd.openxmlformats-officedocument.presentationml.notesSlide+xml"/>
  <Override PartName="/ppt/theme/themeOverride27.xml" ContentType="application/vnd.openxmlformats-officedocument.themeOverride+xml"/>
  <Override PartName="/ppt/notesSlides/notesSlide28.xml" ContentType="application/vnd.openxmlformats-officedocument.presentationml.notesSlide+xml"/>
  <Override PartName="/ppt/theme/themeOverride28.xml" ContentType="application/vnd.openxmlformats-officedocument.themeOverride+xml"/>
  <Override PartName="/ppt/notesSlides/notesSlide29.xml" ContentType="application/vnd.openxmlformats-officedocument.presentationml.notesSlide+xml"/>
  <Override PartName="/ppt/theme/themeOverride29.xml" ContentType="application/vnd.openxmlformats-officedocument.themeOverride+xml"/>
  <Override PartName="/ppt/notesSlides/notesSlide30.xml" ContentType="application/vnd.openxmlformats-officedocument.presentationml.notesSlide+xml"/>
  <Override PartName="/ppt/theme/themeOverride30.xml" ContentType="application/vnd.openxmlformats-officedocument.themeOverride+xml"/>
  <Override PartName="/ppt/notesSlides/notesSlide31.xml" ContentType="application/vnd.openxmlformats-officedocument.presentationml.notesSlide+xml"/>
  <Override PartName="/ppt/theme/themeOverride31.xml" ContentType="application/vnd.openxmlformats-officedocument.themeOverride+xml"/>
  <Override PartName="/ppt/notesSlides/notesSlide32.xml" ContentType="application/vnd.openxmlformats-officedocument.presentationml.notesSlide+xml"/>
  <Override PartName="/ppt/theme/themeOverride32.xml" ContentType="application/vnd.openxmlformats-officedocument.themeOverride+xml"/>
  <Override PartName="/ppt/notesSlides/notesSlide33.xml" ContentType="application/vnd.openxmlformats-officedocument.presentationml.notesSlide+xml"/>
  <Override PartName="/ppt/theme/themeOverride33.xml" ContentType="application/vnd.openxmlformats-officedocument.themeOverride+xml"/>
  <Override PartName="/ppt/notesSlides/notesSlide34.xml" ContentType="application/vnd.openxmlformats-officedocument.presentationml.notesSlide+xml"/>
  <Override PartName="/ppt/theme/themeOverride34.xml" ContentType="application/vnd.openxmlformats-officedocument.themeOverride+xml"/>
  <Override PartName="/ppt/notesSlides/notesSlide35.xml" ContentType="application/vnd.openxmlformats-officedocument.presentationml.notesSlide+xml"/>
  <Override PartName="/ppt/theme/themeOverride35.xml" ContentType="application/vnd.openxmlformats-officedocument.themeOverride+xml"/>
  <Override PartName="/ppt/notesSlides/notesSlide36.xml" ContentType="application/vnd.openxmlformats-officedocument.presentationml.notesSlide+xml"/>
  <Override PartName="/ppt/theme/themeOverride36.xml" ContentType="application/vnd.openxmlformats-officedocument.themeOverride+xml"/>
  <Override PartName="/ppt/notesSlides/notesSlide37.xml" ContentType="application/vnd.openxmlformats-officedocument.presentationml.notesSlide+xml"/>
  <Override PartName="/ppt/theme/themeOverride37.xml" ContentType="application/vnd.openxmlformats-officedocument.themeOverride+xml"/>
  <Override PartName="/ppt/notesSlides/notesSlide38.xml" ContentType="application/vnd.openxmlformats-officedocument.presentationml.notesSlide+xml"/>
  <Override PartName="/ppt/theme/themeOverride38.xml" ContentType="application/vnd.openxmlformats-officedocument.themeOverride+xml"/>
  <Override PartName="/ppt/notesSlides/notesSlide39.xml" ContentType="application/vnd.openxmlformats-officedocument.presentationml.notesSlide+xml"/>
  <Override PartName="/ppt/theme/themeOverride39.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5"/>
    <p:sldMasterId id="2147483700" r:id="rId6"/>
  </p:sldMasterIdLst>
  <p:notesMasterIdLst>
    <p:notesMasterId r:id="rId47"/>
  </p:notesMasterIdLst>
  <p:sldIdLst>
    <p:sldId id="256" r:id="rId7"/>
    <p:sldId id="684" r:id="rId8"/>
    <p:sldId id="685" r:id="rId9"/>
    <p:sldId id="686" r:id="rId10"/>
    <p:sldId id="687" r:id="rId11"/>
    <p:sldId id="688" r:id="rId12"/>
    <p:sldId id="689" r:id="rId13"/>
    <p:sldId id="690" r:id="rId14"/>
    <p:sldId id="691" r:id="rId15"/>
    <p:sldId id="692" r:id="rId16"/>
    <p:sldId id="693" r:id="rId17"/>
    <p:sldId id="694" r:id="rId18"/>
    <p:sldId id="695" r:id="rId19"/>
    <p:sldId id="696" r:id="rId20"/>
    <p:sldId id="697" r:id="rId21"/>
    <p:sldId id="698" r:id="rId22"/>
    <p:sldId id="699" r:id="rId23"/>
    <p:sldId id="700" r:id="rId24"/>
    <p:sldId id="701" r:id="rId25"/>
    <p:sldId id="702" r:id="rId26"/>
    <p:sldId id="703" r:id="rId27"/>
    <p:sldId id="704" r:id="rId28"/>
    <p:sldId id="705" r:id="rId29"/>
    <p:sldId id="706" r:id="rId30"/>
    <p:sldId id="707" r:id="rId31"/>
    <p:sldId id="708" r:id="rId32"/>
    <p:sldId id="709" r:id="rId33"/>
    <p:sldId id="710" r:id="rId34"/>
    <p:sldId id="711" r:id="rId35"/>
    <p:sldId id="712" r:id="rId36"/>
    <p:sldId id="713" r:id="rId37"/>
    <p:sldId id="714" r:id="rId38"/>
    <p:sldId id="715" r:id="rId39"/>
    <p:sldId id="716" r:id="rId40"/>
    <p:sldId id="717" r:id="rId41"/>
    <p:sldId id="718" r:id="rId42"/>
    <p:sldId id="719" r:id="rId43"/>
    <p:sldId id="720" r:id="rId44"/>
    <p:sldId id="721" r:id="rId45"/>
    <p:sldId id="722" r:id="rId4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834" y="54"/>
      </p:cViewPr>
      <p:guideLst>
        <p:guide orient="horz" pos="2160"/>
        <p:guide pos="384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1.xml"/><Relationship Id="rId2" Type="http://schemas.openxmlformats.org/officeDocument/2006/relationships/customXml" Target="../customXml/item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 Type="http://schemas.openxmlformats.org/officeDocument/2006/relationships/slideMaster" Target="slideMasters/slideMaster1.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slide" Target="slides/slide38.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presProps" Target="presProps.xml"/><Relationship Id="rId8" Type="http://schemas.openxmlformats.org/officeDocument/2006/relationships/slide" Target="slides/slide2.xml"/><Relationship Id="rId51" Type="http://schemas.openxmlformats.org/officeDocument/2006/relationships/tableStyles" Target="tableStyles.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20" Type="http://schemas.openxmlformats.org/officeDocument/2006/relationships/slide" Target="slides/slide14.xml"/><Relationship Id="rId41" Type="http://schemas.openxmlformats.org/officeDocument/2006/relationships/slide" Target="slides/slide35.xml"/><Relationship Id="rId1" Type="http://schemas.openxmlformats.org/officeDocument/2006/relationships/customXml" Target="../customXml/item1.xml"/><Relationship Id="rId6" Type="http://schemas.openxmlformats.org/officeDocument/2006/relationships/slideMaster" Target="slideMasters/slideMaster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6.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7.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P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2C725C4-4D8B-4FCB-9330-DF5873AB826E}" type="datetimeFigureOut">
              <a:rPr lang="es-PR" smtClean="0"/>
              <a:t>06/11/2020</a:t>
            </a:fld>
            <a:endParaRPr lang="es-P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P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P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P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7E19545-414A-4754-9253-0D8A86F2D9F4}" type="slidenum">
              <a:rPr lang="es-PR" smtClean="0"/>
              <a:t>‹#›</a:t>
            </a:fld>
            <a:endParaRPr lang="es-PR"/>
          </a:p>
        </p:txBody>
      </p:sp>
    </p:spTree>
    <p:extLst>
      <p:ext uri="{BB962C8B-B14F-4D97-AF65-F5344CB8AC3E}">
        <p14:creationId xmlns:p14="http://schemas.microsoft.com/office/powerpoint/2010/main" val="4628198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slide" Target="../slides/slide2.xml"/><Relationship Id="rId2" Type="http://schemas.openxmlformats.org/officeDocument/2006/relationships/notesMaster" Target="../notesMasters/notesMaster1.xml"/><Relationship Id="rId1" Type="http://schemas.openxmlformats.org/officeDocument/2006/relationships/themeOverride" Target="../theme/themeOverride1.xml"/></Relationships>
</file>

<file path=ppt/notesSlides/_rels/notesSlide10.xml.rels><?xml version="1.0" encoding="UTF-8" standalone="yes"?>
<Relationships xmlns="http://schemas.openxmlformats.org/package/2006/relationships"><Relationship Id="rId3" Type="http://schemas.openxmlformats.org/officeDocument/2006/relationships/slide" Target="../slides/slide11.xml"/><Relationship Id="rId2" Type="http://schemas.openxmlformats.org/officeDocument/2006/relationships/notesMaster" Target="../notesMasters/notesMaster1.xml"/><Relationship Id="rId1" Type="http://schemas.openxmlformats.org/officeDocument/2006/relationships/themeOverride" Target="../theme/themeOverride10.xml"/></Relationships>
</file>

<file path=ppt/notesSlides/_rels/notesSlide11.xml.rels><?xml version="1.0" encoding="UTF-8" standalone="yes"?>
<Relationships xmlns="http://schemas.openxmlformats.org/package/2006/relationships"><Relationship Id="rId3" Type="http://schemas.openxmlformats.org/officeDocument/2006/relationships/slide" Target="../slides/slide12.xml"/><Relationship Id="rId2" Type="http://schemas.openxmlformats.org/officeDocument/2006/relationships/notesMaster" Target="../notesMasters/notesMaster1.xml"/><Relationship Id="rId1" Type="http://schemas.openxmlformats.org/officeDocument/2006/relationships/themeOverride" Target="../theme/themeOverride11.xml"/></Relationships>
</file>

<file path=ppt/notesSlides/_rels/notesSlide12.xml.rels><?xml version="1.0" encoding="UTF-8" standalone="yes"?>
<Relationships xmlns="http://schemas.openxmlformats.org/package/2006/relationships"><Relationship Id="rId3" Type="http://schemas.openxmlformats.org/officeDocument/2006/relationships/slide" Target="../slides/slide13.xml"/><Relationship Id="rId2" Type="http://schemas.openxmlformats.org/officeDocument/2006/relationships/notesMaster" Target="../notesMasters/notesMaster1.xml"/><Relationship Id="rId1" Type="http://schemas.openxmlformats.org/officeDocument/2006/relationships/themeOverride" Target="../theme/themeOverride12.xml"/></Relationships>
</file>

<file path=ppt/notesSlides/_rels/notesSlide13.xml.rels><?xml version="1.0" encoding="UTF-8" standalone="yes"?>
<Relationships xmlns="http://schemas.openxmlformats.org/package/2006/relationships"><Relationship Id="rId3" Type="http://schemas.openxmlformats.org/officeDocument/2006/relationships/slide" Target="../slides/slide14.xml"/><Relationship Id="rId2" Type="http://schemas.openxmlformats.org/officeDocument/2006/relationships/notesMaster" Target="../notesMasters/notesMaster1.xml"/><Relationship Id="rId1" Type="http://schemas.openxmlformats.org/officeDocument/2006/relationships/themeOverride" Target="../theme/themeOverride13.xml"/></Relationships>
</file>

<file path=ppt/notesSlides/_rels/notesSlide14.xml.rels><?xml version="1.0" encoding="UTF-8" standalone="yes"?>
<Relationships xmlns="http://schemas.openxmlformats.org/package/2006/relationships"><Relationship Id="rId3" Type="http://schemas.openxmlformats.org/officeDocument/2006/relationships/slide" Target="../slides/slide15.xml"/><Relationship Id="rId2" Type="http://schemas.openxmlformats.org/officeDocument/2006/relationships/notesMaster" Target="../notesMasters/notesMaster1.xml"/><Relationship Id="rId1" Type="http://schemas.openxmlformats.org/officeDocument/2006/relationships/themeOverride" Target="../theme/themeOverride14.xml"/></Relationships>
</file>

<file path=ppt/notesSlides/_rels/notesSlide15.xml.rels><?xml version="1.0" encoding="UTF-8" standalone="yes"?>
<Relationships xmlns="http://schemas.openxmlformats.org/package/2006/relationships"><Relationship Id="rId3" Type="http://schemas.openxmlformats.org/officeDocument/2006/relationships/slide" Target="../slides/slide16.xml"/><Relationship Id="rId2" Type="http://schemas.openxmlformats.org/officeDocument/2006/relationships/notesMaster" Target="../notesMasters/notesMaster1.xml"/><Relationship Id="rId1" Type="http://schemas.openxmlformats.org/officeDocument/2006/relationships/themeOverride" Target="../theme/themeOverride15.xml"/></Relationships>
</file>

<file path=ppt/notesSlides/_rels/notesSlide16.xml.rels><?xml version="1.0" encoding="UTF-8" standalone="yes"?>
<Relationships xmlns="http://schemas.openxmlformats.org/package/2006/relationships"><Relationship Id="rId3" Type="http://schemas.openxmlformats.org/officeDocument/2006/relationships/slide" Target="../slides/slide17.xml"/><Relationship Id="rId2" Type="http://schemas.openxmlformats.org/officeDocument/2006/relationships/notesMaster" Target="../notesMasters/notesMaster1.xml"/><Relationship Id="rId1" Type="http://schemas.openxmlformats.org/officeDocument/2006/relationships/themeOverride" Target="../theme/themeOverride16.xml"/></Relationships>
</file>

<file path=ppt/notesSlides/_rels/notesSlide17.xml.rels><?xml version="1.0" encoding="UTF-8" standalone="yes"?>
<Relationships xmlns="http://schemas.openxmlformats.org/package/2006/relationships"><Relationship Id="rId3" Type="http://schemas.openxmlformats.org/officeDocument/2006/relationships/slide" Target="../slides/slide18.xml"/><Relationship Id="rId2" Type="http://schemas.openxmlformats.org/officeDocument/2006/relationships/notesMaster" Target="../notesMasters/notesMaster1.xml"/><Relationship Id="rId1" Type="http://schemas.openxmlformats.org/officeDocument/2006/relationships/themeOverride" Target="../theme/themeOverride17.xml"/></Relationships>
</file>

<file path=ppt/notesSlides/_rels/notesSlide18.xml.rels><?xml version="1.0" encoding="UTF-8" standalone="yes"?>
<Relationships xmlns="http://schemas.openxmlformats.org/package/2006/relationships"><Relationship Id="rId3" Type="http://schemas.openxmlformats.org/officeDocument/2006/relationships/slide" Target="../slides/slide19.xml"/><Relationship Id="rId2" Type="http://schemas.openxmlformats.org/officeDocument/2006/relationships/notesMaster" Target="../notesMasters/notesMaster1.xml"/><Relationship Id="rId1" Type="http://schemas.openxmlformats.org/officeDocument/2006/relationships/themeOverride" Target="../theme/themeOverride18.xml"/></Relationships>
</file>

<file path=ppt/notesSlides/_rels/notesSlide19.xml.rels><?xml version="1.0" encoding="UTF-8" standalone="yes"?>
<Relationships xmlns="http://schemas.openxmlformats.org/package/2006/relationships"><Relationship Id="rId3" Type="http://schemas.openxmlformats.org/officeDocument/2006/relationships/slide" Target="../slides/slide20.xml"/><Relationship Id="rId2" Type="http://schemas.openxmlformats.org/officeDocument/2006/relationships/notesMaster" Target="../notesMasters/notesMaster1.xml"/><Relationship Id="rId1" Type="http://schemas.openxmlformats.org/officeDocument/2006/relationships/themeOverride" Target="../theme/themeOverride19.xml"/></Relationships>
</file>

<file path=ppt/notesSlides/_rels/notesSlide2.xml.rels><?xml version="1.0" encoding="UTF-8" standalone="yes"?>
<Relationships xmlns="http://schemas.openxmlformats.org/package/2006/relationships"><Relationship Id="rId3" Type="http://schemas.openxmlformats.org/officeDocument/2006/relationships/slide" Target="../slides/slide3.xml"/><Relationship Id="rId2" Type="http://schemas.openxmlformats.org/officeDocument/2006/relationships/notesMaster" Target="../notesMasters/notesMaster1.xml"/><Relationship Id="rId1" Type="http://schemas.openxmlformats.org/officeDocument/2006/relationships/themeOverride" Target="../theme/themeOverride2.xml"/></Relationships>
</file>

<file path=ppt/notesSlides/_rels/notesSlide20.xml.rels><?xml version="1.0" encoding="UTF-8" standalone="yes"?>
<Relationships xmlns="http://schemas.openxmlformats.org/package/2006/relationships"><Relationship Id="rId3" Type="http://schemas.openxmlformats.org/officeDocument/2006/relationships/slide" Target="../slides/slide21.xml"/><Relationship Id="rId2" Type="http://schemas.openxmlformats.org/officeDocument/2006/relationships/notesMaster" Target="../notesMasters/notesMaster1.xml"/><Relationship Id="rId1" Type="http://schemas.openxmlformats.org/officeDocument/2006/relationships/themeOverride" Target="../theme/themeOverride20.xml"/></Relationships>
</file>

<file path=ppt/notesSlides/_rels/notesSlide21.xml.rels><?xml version="1.0" encoding="UTF-8" standalone="yes"?>
<Relationships xmlns="http://schemas.openxmlformats.org/package/2006/relationships"><Relationship Id="rId3" Type="http://schemas.openxmlformats.org/officeDocument/2006/relationships/slide" Target="../slides/slide22.xml"/><Relationship Id="rId2" Type="http://schemas.openxmlformats.org/officeDocument/2006/relationships/notesMaster" Target="../notesMasters/notesMaster1.xml"/><Relationship Id="rId1" Type="http://schemas.openxmlformats.org/officeDocument/2006/relationships/themeOverride" Target="../theme/themeOverride21.xml"/></Relationships>
</file>

<file path=ppt/notesSlides/_rels/notesSlide22.xml.rels><?xml version="1.0" encoding="UTF-8" standalone="yes"?>
<Relationships xmlns="http://schemas.openxmlformats.org/package/2006/relationships"><Relationship Id="rId3" Type="http://schemas.openxmlformats.org/officeDocument/2006/relationships/slide" Target="../slides/slide23.xml"/><Relationship Id="rId2" Type="http://schemas.openxmlformats.org/officeDocument/2006/relationships/notesMaster" Target="../notesMasters/notesMaster1.xml"/><Relationship Id="rId1" Type="http://schemas.openxmlformats.org/officeDocument/2006/relationships/themeOverride" Target="../theme/themeOverride22.xml"/></Relationships>
</file>

<file path=ppt/notesSlides/_rels/notesSlide23.xml.rels><?xml version="1.0" encoding="UTF-8" standalone="yes"?>
<Relationships xmlns="http://schemas.openxmlformats.org/package/2006/relationships"><Relationship Id="rId3" Type="http://schemas.openxmlformats.org/officeDocument/2006/relationships/slide" Target="../slides/slide24.xml"/><Relationship Id="rId2" Type="http://schemas.openxmlformats.org/officeDocument/2006/relationships/notesMaster" Target="../notesMasters/notesMaster1.xml"/><Relationship Id="rId1" Type="http://schemas.openxmlformats.org/officeDocument/2006/relationships/themeOverride" Target="../theme/themeOverride23.xml"/></Relationships>
</file>

<file path=ppt/notesSlides/_rels/notesSlide24.xml.rels><?xml version="1.0" encoding="UTF-8" standalone="yes"?>
<Relationships xmlns="http://schemas.openxmlformats.org/package/2006/relationships"><Relationship Id="rId3" Type="http://schemas.openxmlformats.org/officeDocument/2006/relationships/slide" Target="../slides/slide25.xml"/><Relationship Id="rId2" Type="http://schemas.openxmlformats.org/officeDocument/2006/relationships/notesMaster" Target="../notesMasters/notesMaster1.xml"/><Relationship Id="rId1" Type="http://schemas.openxmlformats.org/officeDocument/2006/relationships/themeOverride" Target="../theme/themeOverride24.xml"/></Relationships>
</file>

<file path=ppt/notesSlides/_rels/notesSlide25.xml.rels><?xml version="1.0" encoding="UTF-8" standalone="yes"?>
<Relationships xmlns="http://schemas.openxmlformats.org/package/2006/relationships"><Relationship Id="rId3" Type="http://schemas.openxmlformats.org/officeDocument/2006/relationships/slide" Target="../slides/slide26.xml"/><Relationship Id="rId2" Type="http://schemas.openxmlformats.org/officeDocument/2006/relationships/notesMaster" Target="../notesMasters/notesMaster1.xml"/><Relationship Id="rId1" Type="http://schemas.openxmlformats.org/officeDocument/2006/relationships/themeOverride" Target="../theme/themeOverride25.xml"/></Relationships>
</file>

<file path=ppt/notesSlides/_rels/notesSlide26.xml.rels><?xml version="1.0" encoding="UTF-8" standalone="yes"?>
<Relationships xmlns="http://schemas.openxmlformats.org/package/2006/relationships"><Relationship Id="rId3" Type="http://schemas.openxmlformats.org/officeDocument/2006/relationships/slide" Target="../slides/slide27.xml"/><Relationship Id="rId2" Type="http://schemas.openxmlformats.org/officeDocument/2006/relationships/notesMaster" Target="../notesMasters/notesMaster1.xml"/><Relationship Id="rId1" Type="http://schemas.openxmlformats.org/officeDocument/2006/relationships/themeOverride" Target="../theme/themeOverride26.xml"/></Relationships>
</file>

<file path=ppt/notesSlides/_rels/notesSlide27.xml.rels><?xml version="1.0" encoding="UTF-8" standalone="yes"?>
<Relationships xmlns="http://schemas.openxmlformats.org/package/2006/relationships"><Relationship Id="rId3" Type="http://schemas.openxmlformats.org/officeDocument/2006/relationships/slide" Target="../slides/slide28.xml"/><Relationship Id="rId2" Type="http://schemas.openxmlformats.org/officeDocument/2006/relationships/notesMaster" Target="../notesMasters/notesMaster1.xml"/><Relationship Id="rId1" Type="http://schemas.openxmlformats.org/officeDocument/2006/relationships/themeOverride" Target="../theme/themeOverride27.xml"/></Relationships>
</file>

<file path=ppt/notesSlides/_rels/notesSlide28.xml.rels><?xml version="1.0" encoding="UTF-8" standalone="yes"?>
<Relationships xmlns="http://schemas.openxmlformats.org/package/2006/relationships"><Relationship Id="rId3" Type="http://schemas.openxmlformats.org/officeDocument/2006/relationships/slide" Target="../slides/slide29.xml"/><Relationship Id="rId2" Type="http://schemas.openxmlformats.org/officeDocument/2006/relationships/notesMaster" Target="../notesMasters/notesMaster1.xml"/><Relationship Id="rId1" Type="http://schemas.openxmlformats.org/officeDocument/2006/relationships/themeOverride" Target="../theme/themeOverride28.xml"/></Relationships>
</file>

<file path=ppt/notesSlides/_rels/notesSlide29.xml.rels><?xml version="1.0" encoding="UTF-8" standalone="yes"?>
<Relationships xmlns="http://schemas.openxmlformats.org/package/2006/relationships"><Relationship Id="rId3" Type="http://schemas.openxmlformats.org/officeDocument/2006/relationships/slide" Target="../slides/slide30.xml"/><Relationship Id="rId2" Type="http://schemas.openxmlformats.org/officeDocument/2006/relationships/notesMaster" Target="../notesMasters/notesMaster1.xml"/><Relationship Id="rId1" Type="http://schemas.openxmlformats.org/officeDocument/2006/relationships/themeOverride" Target="../theme/themeOverride29.xml"/></Relationships>
</file>

<file path=ppt/notesSlides/_rels/notesSlide3.xml.rels><?xml version="1.0" encoding="UTF-8" standalone="yes"?>
<Relationships xmlns="http://schemas.openxmlformats.org/package/2006/relationships"><Relationship Id="rId3" Type="http://schemas.openxmlformats.org/officeDocument/2006/relationships/slide" Target="../slides/slide4.xml"/><Relationship Id="rId2" Type="http://schemas.openxmlformats.org/officeDocument/2006/relationships/notesMaster" Target="../notesMasters/notesMaster1.xml"/><Relationship Id="rId1" Type="http://schemas.openxmlformats.org/officeDocument/2006/relationships/themeOverride" Target="../theme/themeOverride3.xml"/></Relationships>
</file>

<file path=ppt/notesSlides/_rels/notesSlide30.xml.rels><?xml version="1.0" encoding="UTF-8" standalone="yes"?>
<Relationships xmlns="http://schemas.openxmlformats.org/package/2006/relationships"><Relationship Id="rId3" Type="http://schemas.openxmlformats.org/officeDocument/2006/relationships/slide" Target="../slides/slide31.xml"/><Relationship Id="rId2" Type="http://schemas.openxmlformats.org/officeDocument/2006/relationships/notesMaster" Target="../notesMasters/notesMaster1.xml"/><Relationship Id="rId1" Type="http://schemas.openxmlformats.org/officeDocument/2006/relationships/themeOverride" Target="../theme/themeOverride30.xml"/></Relationships>
</file>

<file path=ppt/notesSlides/_rels/notesSlide31.xml.rels><?xml version="1.0" encoding="UTF-8" standalone="yes"?>
<Relationships xmlns="http://schemas.openxmlformats.org/package/2006/relationships"><Relationship Id="rId3" Type="http://schemas.openxmlformats.org/officeDocument/2006/relationships/slide" Target="../slides/slide32.xml"/><Relationship Id="rId2" Type="http://schemas.openxmlformats.org/officeDocument/2006/relationships/notesMaster" Target="../notesMasters/notesMaster1.xml"/><Relationship Id="rId1" Type="http://schemas.openxmlformats.org/officeDocument/2006/relationships/themeOverride" Target="../theme/themeOverride31.xml"/></Relationships>
</file>

<file path=ppt/notesSlides/_rels/notesSlide32.xml.rels><?xml version="1.0" encoding="UTF-8" standalone="yes"?>
<Relationships xmlns="http://schemas.openxmlformats.org/package/2006/relationships"><Relationship Id="rId3" Type="http://schemas.openxmlformats.org/officeDocument/2006/relationships/slide" Target="../slides/slide33.xml"/><Relationship Id="rId2" Type="http://schemas.openxmlformats.org/officeDocument/2006/relationships/notesMaster" Target="../notesMasters/notesMaster1.xml"/><Relationship Id="rId1" Type="http://schemas.openxmlformats.org/officeDocument/2006/relationships/themeOverride" Target="../theme/themeOverride32.xml"/></Relationships>
</file>

<file path=ppt/notesSlides/_rels/notesSlide33.xml.rels><?xml version="1.0" encoding="UTF-8" standalone="yes"?>
<Relationships xmlns="http://schemas.openxmlformats.org/package/2006/relationships"><Relationship Id="rId3" Type="http://schemas.openxmlformats.org/officeDocument/2006/relationships/slide" Target="../slides/slide34.xml"/><Relationship Id="rId2" Type="http://schemas.openxmlformats.org/officeDocument/2006/relationships/notesMaster" Target="../notesMasters/notesMaster1.xml"/><Relationship Id="rId1" Type="http://schemas.openxmlformats.org/officeDocument/2006/relationships/themeOverride" Target="../theme/themeOverride33.xml"/></Relationships>
</file>

<file path=ppt/notesSlides/_rels/notesSlide34.xml.rels><?xml version="1.0" encoding="UTF-8" standalone="yes"?>
<Relationships xmlns="http://schemas.openxmlformats.org/package/2006/relationships"><Relationship Id="rId3" Type="http://schemas.openxmlformats.org/officeDocument/2006/relationships/slide" Target="../slides/slide35.xml"/><Relationship Id="rId2" Type="http://schemas.openxmlformats.org/officeDocument/2006/relationships/notesMaster" Target="../notesMasters/notesMaster1.xml"/><Relationship Id="rId1" Type="http://schemas.openxmlformats.org/officeDocument/2006/relationships/themeOverride" Target="../theme/themeOverride34.xml"/></Relationships>
</file>

<file path=ppt/notesSlides/_rels/notesSlide35.xml.rels><?xml version="1.0" encoding="UTF-8" standalone="yes"?>
<Relationships xmlns="http://schemas.openxmlformats.org/package/2006/relationships"><Relationship Id="rId3" Type="http://schemas.openxmlformats.org/officeDocument/2006/relationships/slide" Target="../slides/slide36.xml"/><Relationship Id="rId2" Type="http://schemas.openxmlformats.org/officeDocument/2006/relationships/notesMaster" Target="../notesMasters/notesMaster1.xml"/><Relationship Id="rId1" Type="http://schemas.openxmlformats.org/officeDocument/2006/relationships/themeOverride" Target="../theme/themeOverride35.xml"/></Relationships>
</file>

<file path=ppt/notesSlides/_rels/notesSlide36.xml.rels><?xml version="1.0" encoding="UTF-8" standalone="yes"?>
<Relationships xmlns="http://schemas.openxmlformats.org/package/2006/relationships"><Relationship Id="rId3" Type="http://schemas.openxmlformats.org/officeDocument/2006/relationships/slide" Target="../slides/slide37.xml"/><Relationship Id="rId2" Type="http://schemas.openxmlformats.org/officeDocument/2006/relationships/notesMaster" Target="../notesMasters/notesMaster1.xml"/><Relationship Id="rId1" Type="http://schemas.openxmlformats.org/officeDocument/2006/relationships/themeOverride" Target="../theme/themeOverride36.xml"/></Relationships>
</file>

<file path=ppt/notesSlides/_rels/notesSlide37.xml.rels><?xml version="1.0" encoding="UTF-8" standalone="yes"?>
<Relationships xmlns="http://schemas.openxmlformats.org/package/2006/relationships"><Relationship Id="rId3" Type="http://schemas.openxmlformats.org/officeDocument/2006/relationships/slide" Target="../slides/slide38.xml"/><Relationship Id="rId2" Type="http://schemas.openxmlformats.org/officeDocument/2006/relationships/notesMaster" Target="../notesMasters/notesMaster1.xml"/><Relationship Id="rId1" Type="http://schemas.openxmlformats.org/officeDocument/2006/relationships/themeOverride" Target="../theme/themeOverride37.xml"/></Relationships>
</file>

<file path=ppt/notesSlides/_rels/notesSlide38.xml.rels><?xml version="1.0" encoding="UTF-8" standalone="yes"?>
<Relationships xmlns="http://schemas.openxmlformats.org/package/2006/relationships"><Relationship Id="rId3" Type="http://schemas.openxmlformats.org/officeDocument/2006/relationships/slide" Target="../slides/slide39.xml"/><Relationship Id="rId2" Type="http://schemas.openxmlformats.org/officeDocument/2006/relationships/notesMaster" Target="../notesMasters/notesMaster1.xml"/><Relationship Id="rId1" Type="http://schemas.openxmlformats.org/officeDocument/2006/relationships/themeOverride" Target="../theme/themeOverride38.xml"/></Relationships>
</file>

<file path=ppt/notesSlides/_rels/notesSlide39.xml.rels><?xml version="1.0" encoding="UTF-8" standalone="yes"?>
<Relationships xmlns="http://schemas.openxmlformats.org/package/2006/relationships"><Relationship Id="rId3" Type="http://schemas.openxmlformats.org/officeDocument/2006/relationships/slide" Target="../slides/slide40.xml"/><Relationship Id="rId2" Type="http://schemas.openxmlformats.org/officeDocument/2006/relationships/notesMaster" Target="../notesMasters/notesMaster1.xml"/><Relationship Id="rId1" Type="http://schemas.openxmlformats.org/officeDocument/2006/relationships/themeOverride" Target="../theme/themeOverride39.xml"/></Relationships>
</file>

<file path=ppt/notesSlides/_rels/notesSlide4.xml.rels><?xml version="1.0" encoding="UTF-8" standalone="yes"?>
<Relationships xmlns="http://schemas.openxmlformats.org/package/2006/relationships"><Relationship Id="rId3" Type="http://schemas.openxmlformats.org/officeDocument/2006/relationships/slide" Target="../slides/slide5.xml"/><Relationship Id="rId2" Type="http://schemas.openxmlformats.org/officeDocument/2006/relationships/notesMaster" Target="../notesMasters/notesMaster1.xml"/><Relationship Id="rId1" Type="http://schemas.openxmlformats.org/officeDocument/2006/relationships/themeOverride" Target="../theme/themeOverride4.xml"/></Relationships>
</file>

<file path=ppt/notesSlides/_rels/notesSlide5.xml.rels><?xml version="1.0" encoding="UTF-8" standalone="yes"?>
<Relationships xmlns="http://schemas.openxmlformats.org/package/2006/relationships"><Relationship Id="rId3" Type="http://schemas.openxmlformats.org/officeDocument/2006/relationships/slide" Target="../slides/slide6.xml"/><Relationship Id="rId2" Type="http://schemas.openxmlformats.org/officeDocument/2006/relationships/notesMaster" Target="../notesMasters/notesMaster1.xml"/><Relationship Id="rId1" Type="http://schemas.openxmlformats.org/officeDocument/2006/relationships/themeOverride" Target="../theme/themeOverride5.xml"/></Relationships>
</file>

<file path=ppt/notesSlides/_rels/notesSlide6.xml.rels><?xml version="1.0" encoding="UTF-8" standalone="yes"?>
<Relationships xmlns="http://schemas.openxmlformats.org/package/2006/relationships"><Relationship Id="rId3" Type="http://schemas.openxmlformats.org/officeDocument/2006/relationships/slide" Target="../slides/slide7.xml"/><Relationship Id="rId2" Type="http://schemas.openxmlformats.org/officeDocument/2006/relationships/notesMaster" Target="../notesMasters/notesMaster1.xml"/><Relationship Id="rId1" Type="http://schemas.openxmlformats.org/officeDocument/2006/relationships/themeOverride" Target="../theme/themeOverride6.xml"/></Relationships>
</file>

<file path=ppt/notesSlides/_rels/notesSlide7.xml.rels><?xml version="1.0" encoding="UTF-8" standalone="yes"?>
<Relationships xmlns="http://schemas.openxmlformats.org/package/2006/relationships"><Relationship Id="rId3" Type="http://schemas.openxmlformats.org/officeDocument/2006/relationships/slide" Target="../slides/slide8.xml"/><Relationship Id="rId2" Type="http://schemas.openxmlformats.org/officeDocument/2006/relationships/notesMaster" Target="../notesMasters/notesMaster1.xml"/><Relationship Id="rId1" Type="http://schemas.openxmlformats.org/officeDocument/2006/relationships/themeOverride" Target="../theme/themeOverride7.xml"/></Relationships>
</file>

<file path=ppt/notesSlides/_rels/notesSlide8.xml.rels><?xml version="1.0" encoding="UTF-8" standalone="yes"?>
<Relationships xmlns="http://schemas.openxmlformats.org/package/2006/relationships"><Relationship Id="rId3" Type="http://schemas.openxmlformats.org/officeDocument/2006/relationships/slide" Target="../slides/slide9.xml"/><Relationship Id="rId2" Type="http://schemas.openxmlformats.org/officeDocument/2006/relationships/notesMaster" Target="../notesMasters/notesMaster1.xml"/><Relationship Id="rId1" Type="http://schemas.openxmlformats.org/officeDocument/2006/relationships/themeOverride" Target="../theme/themeOverride8.xml"/></Relationships>
</file>

<file path=ppt/notesSlides/_rels/notesSlide9.xml.rels><?xml version="1.0" encoding="UTF-8" standalone="yes"?>
<Relationships xmlns="http://schemas.openxmlformats.org/package/2006/relationships"><Relationship Id="rId3" Type="http://schemas.openxmlformats.org/officeDocument/2006/relationships/slide" Target="../slides/slide10.xml"/><Relationship Id="rId2" Type="http://schemas.openxmlformats.org/officeDocument/2006/relationships/notesMaster" Target="../notesMasters/notesMaster1.xml"/><Relationship Id="rId1" Type="http://schemas.openxmlformats.org/officeDocument/2006/relationships/themeOverride" Target="../theme/themeOverride9.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297986" name="Slide Image Placeholder 1"/>
          <p:cNvSpPr>
            <a:spLocks noGrp="1" noRot="1" noChangeAspect="1" noChangeArrowheads="1" noTextEdit="1"/>
          </p:cNvSpPr>
          <p:nvPr>
            <p:ph type="sldImg" idx="4294967295"/>
          </p:nvPr>
        </p:nvSpPr>
        <p:spPr>
          <a:xfrm>
            <a:off x="-150918863" y="0"/>
            <a:ext cx="301912338" cy="169825988"/>
          </a:xfrm>
          <a:ln w="12700">
            <a:solidFill>
              <a:srgbClr val="000000"/>
            </a:solidFill>
            <a:miter lim="800000"/>
            <a:headEnd/>
            <a:tailEnd/>
          </a:ln>
        </p:spPr>
      </p:sp>
      <p:sp>
        <p:nvSpPr>
          <p:cNvPr id="297987" name="Notes Placeholder 2"/>
          <p:cNvSpPr>
            <a:spLocks noGrp="1" noRot="1" noChangeAspect="1" noChangeArrowheads="1"/>
          </p:cNvSpPr>
          <p:nvPr>
            <p:ph type="body" idx="1"/>
          </p:nvPr>
        </p:nvSpPr>
        <p:spPr bwMode="auto">
          <a:xfrm>
            <a:off x="76200" y="0"/>
            <a:ext cx="0" cy="19548440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lang="en-US" altLang="en-US" dirty="0"/>
          </a:p>
        </p:txBody>
      </p:sp>
    </p:spTree>
    <p:extLst>
      <p:ext uri="{BB962C8B-B14F-4D97-AF65-F5344CB8AC3E}">
        <p14:creationId xmlns:p14="http://schemas.microsoft.com/office/powerpoint/2010/main" val="3623310184"/>
      </p:ext>
    </p:extLst>
  </p:cSld>
  <p:clrMapOvr>
    <a:overrideClrMapping bg1="lt1" tx1="dk1" bg2="lt2" tx2="dk2" accent1="accent1" accent2="accent2" accent3="accent3" accent4="accent4" accent5="accent5" accent6="accent6" hlink="hlink" folHlink="folHlink"/>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297986" name="Slide Image Placeholder 1"/>
          <p:cNvSpPr>
            <a:spLocks noGrp="1" noRot="1" noChangeAspect="1" noChangeArrowheads="1" noTextEdit="1"/>
          </p:cNvSpPr>
          <p:nvPr>
            <p:ph type="sldImg" idx="4294967295"/>
          </p:nvPr>
        </p:nvSpPr>
        <p:spPr>
          <a:xfrm>
            <a:off x="-150918863" y="0"/>
            <a:ext cx="301912338" cy="169825988"/>
          </a:xfrm>
          <a:ln w="12700">
            <a:solidFill>
              <a:srgbClr val="000000"/>
            </a:solidFill>
            <a:miter lim="800000"/>
            <a:headEnd/>
            <a:tailEnd/>
          </a:ln>
        </p:spPr>
      </p:sp>
      <p:sp>
        <p:nvSpPr>
          <p:cNvPr id="297987" name="Notes Placeholder 2"/>
          <p:cNvSpPr>
            <a:spLocks noGrp="1" noRot="1" noChangeAspect="1" noChangeArrowheads="1"/>
          </p:cNvSpPr>
          <p:nvPr>
            <p:ph type="body" idx="1"/>
          </p:nvPr>
        </p:nvSpPr>
        <p:spPr bwMode="auto">
          <a:xfrm>
            <a:off x="76200" y="0"/>
            <a:ext cx="0" cy="19548440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lang="en-US" altLang="en-US" dirty="0"/>
          </a:p>
        </p:txBody>
      </p:sp>
    </p:spTree>
    <p:extLst>
      <p:ext uri="{BB962C8B-B14F-4D97-AF65-F5344CB8AC3E}">
        <p14:creationId xmlns:p14="http://schemas.microsoft.com/office/powerpoint/2010/main" val="1548696406"/>
      </p:ext>
    </p:extLst>
  </p:cSld>
  <p:clrMapOvr>
    <a:overrideClrMapping bg1="lt1" tx1="dk1" bg2="lt2" tx2="dk2" accent1="accent1" accent2="accent2" accent3="accent3" accent4="accent4" accent5="accent5" accent6="accent6" hlink="hlink" folHlink="folHlink"/>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297986" name="Slide Image Placeholder 1"/>
          <p:cNvSpPr>
            <a:spLocks noGrp="1" noRot="1" noChangeAspect="1" noChangeArrowheads="1" noTextEdit="1"/>
          </p:cNvSpPr>
          <p:nvPr>
            <p:ph type="sldImg" idx="4294967295"/>
          </p:nvPr>
        </p:nvSpPr>
        <p:spPr>
          <a:xfrm>
            <a:off x="-150918863" y="0"/>
            <a:ext cx="301912338" cy="169825988"/>
          </a:xfrm>
          <a:ln w="12700">
            <a:solidFill>
              <a:srgbClr val="000000"/>
            </a:solidFill>
            <a:miter lim="800000"/>
            <a:headEnd/>
            <a:tailEnd/>
          </a:ln>
        </p:spPr>
      </p:sp>
      <p:sp>
        <p:nvSpPr>
          <p:cNvPr id="297987" name="Notes Placeholder 2"/>
          <p:cNvSpPr>
            <a:spLocks noGrp="1" noRot="1" noChangeAspect="1" noChangeArrowheads="1"/>
          </p:cNvSpPr>
          <p:nvPr>
            <p:ph type="body" idx="1"/>
          </p:nvPr>
        </p:nvSpPr>
        <p:spPr bwMode="auto">
          <a:xfrm>
            <a:off x="76200" y="0"/>
            <a:ext cx="0" cy="19548440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lang="en-US" altLang="en-US" dirty="0"/>
          </a:p>
        </p:txBody>
      </p:sp>
    </p:spTree>
    <p:extLst>
      <p:ext uri="{BB962C8B-B14F-4D97-AF65-F5344CB8AC3E}">
        <p14:creationId xmlns:p14="http://schemas.microsoft.com/office/powerpoint/2010/main" val="2574966357"/>
      </p:ext>
    </p:extLst>
  </p:cSld>
  <p:clrMapOvr>
    <a:overrideClrMapping bg1="lt1" tx1="dk1" bg2="lt2" tx2="dk2" accent1="accent1" accent2="accent2" accent3="accent3" accent4="accent4" accent5="accent5" accent6="accent6" hlink="hlink" folHlink="folHlink"/>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297986" name="Slide Image Placeholder 1"/>
          <p:cNvSpPr>
            <a:spLocks noGrp="1" noRot="1" noChangeAspect="1" noChangeArrowheads="1" noTextEdit="1"/>
          </p:cNvSpPr>
          <p:nvPr>
            <p:ph type="sldImg" idx="4294967295"/>
          </p:nvPr>
        </p:nvSpPr>
        <p:spPr>
          <a:xfrm>
            <a:off x="-150918863" y="0"/>
            <a:ext cx="301912338" cy="169825988"/>
          </a:xfrm>
          <a:ln w="12700">
            <a:solidFill>
              <a:srgbClr val="000000"/>
            </a:solidFill>
            <a:miter lim="800000"/>
            <a:headEnd/>
            <a:tailEnd/>
          </a:ln>
        </p:spPr>
      </p:sp>
      <p:sp>
        <p:nvSpPr>
          <p:cNvPr id="297987" name="Notes Placeholder 2"/>
          <p:cNvSpPr>
            <a:spLocks noGrp="1" noRot="1" noChangeAspect="1" noChangeArrowheads="1"/>
          </p:cNvSpPr>
          <p:nvPr>
            <p:ph type="body" idx="1"/>
          </p:nvPr>
        </p:nvSpPr>
        <p:spPr bwMode="auto">
          <a:xfrm>
            <a:off x="76200" y="0"/>
            <a:ext cx="0" cy="19548440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lang="en-US" altLang="en-US" dirty="0"/>
          </a:p>
        </p:txBody>
      </p:sp>
    </p:spTree>
    <p:extLst>
      <p:ext uri="{BB962C8B-B14F-4D97-AF65-F5344CB8AC3E}">
        <p14:creationId xmlns:p14="http://schemas.microsoft.com/office/powerpoint/2010/main" val="4027652473"/>
      </p:ext>
    </p:extLst>
  </p:cSld>
  <p:clrMapOvr>
    <a:overrideClrMapping bg1="lt1" tx1="dk1" bg2="lt2" tx2="dk2" accent1="accent1" accent2="accent2" accent3="accent3" accent4="accent4" accent5="accent5" accent6="accent6" hlink="hlink" folHlink="folHlink"/>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297986" name="Slide Image Placeholder 1"/>
          <p:cNvSpPr>
            <a:spLocks noGrp="1" noRot="1" noChangeAspect="1" noChangeArrowheads="1" noTextEdit="1"/>
          </p:cNvSpPr>
          <p:nvPr>
            <p:ph type="sldImg" idx="4294967295"/>
          </p:nvPr>
        </p:nvSpPr>
        <p:spPr>
          <a:xfrm>
            <a:off x="-150918863" y="0"/>
            <a:ext cx="301912338" cy="169825988"/>
          </a:xfrm>
          <a:ln w="12700">
            <a:solidFill>
              <a:srgbClr val="000000"/>
            </a:solidFill>
            <a:miter lim="800000"/>
            <a:headEnd/>
            <a:tailEnd/>
          </a:ln>
        </p:spPr>
      </p:sp>
      <p:sp>
        <p:nvSpPr>
          <p:cNvPr id="297987" name="Notes Placeholder 2"/>
          <p:cNvSpPr>
            <a:spLocks noGrp="1" noRot="1" noChangeAspect="1" noChangeArrowheads="1"/>
          </p:cNvSpPr>
          <p:nvPr>
            <p:ph type="body" idx="1"/>
          </p:nvPr>
        </p:nvSpPr>
        <p:spPr bwMode="auto">
          <a:xfrm>
            <a:off x="76200" y="0"/>
            <a:ext cx="0" cy="19548440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lang="en-US" altLang="en-US" dirty="0"/>
          </a:p>
        </p:txBody>
      </p:sp>
    </p:spTree>
    <p:extLst>
      <p:ext uri="{BB962C8B-B14F-4D97-AF65-F5344CB8AC3E}">
        <p14:creationId xmlns:p14="http://schemas.microsoft.com/office/powerpoint/2010/main" val="858478004"/>
      </p:ext>
    </p:extLst>
  </p:cSld>
  <p:clrMapOvr>
    <a:overrideClrMapping bg1="lt1" tx1="dk1" bg2="lt2" tx2="dk2" accent1="accent1" accent2="accent2" accent3="accent3" accent4="accent4" accent5="accent5" accent6="accent6" hlink="hlink" folHlink="folHlink"/>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297986" name="Slide Image Placeholder 1"/>
          <p:cNvSpPr>
            <a:spLocks noGrp="1" noRot="1" noChangeAspect="1" noChangeArrowheads="1" noTextEdit="1"/>
          </p:cNvSpPr>
          <p:nvPr>
            <p:ph type="sldImg" idx="4294967295"/>
          </p:nvPr>
        </p:nvSpPr>
        <p:spPr>
          <a:xfrm>
            <a:off x="-150918863" y="0"/>
            <a:ext cx="301912338" cy="169825988"/>
          </a:xfrm>
          <a:ln w="12700">
            <a:solidFill>
              <a:srgbClr val="000000"/>
            </a:solidFill>
            <a:miter lim="800000"/>
            <a:headEnd/>
            <a:tailEnd/>
          </a:ln>
        </p:spPr>
      </p:sp>
      <p:sp>
        <p:nvSpPr>
          <p:cNvPr id="297987" name="Notes Placeholder 2"/>
          <p:cNvSpPr>
            <a:spLocks noGrp="1" noRot="1" noChangeAspect="1" noChangeArrowheads="1"/>
          </p:cNvSpPr>
          <p:nvPr>
            <p:ph type="body" idx="1"/>
          </p:nvPr>
        </p:nvSpPr>
        <p:spPr bwMode="auto">
          <a:xfrm>
            <a:off x="76200" y="0"/>
            <a:ext cx="0" cy="19548440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lang="en-US" altLang="en-US" dirty="0"/>
          </a:p>
        </p:txBody>
      </p:sp>
    </p:spTree>
    <p:extLst>
      <p:ext uri="{BB962C8B-B14F-4D97-AF65-F5344CB8AC3E}">
        <p14:creationId xmlns:p14="http://schemas.microsoft.com/office/powerpoint/2010/main" val="1581821109"/>
      </p:ext>
    </p:extLst>
  </p:cSld>
  <p:clrMapOvr>
    <a:overrideClrMapping bg1="lt1" tx1="dk1" bg2="lt2" tx2="dk2" accent1="accent1" accent2="accent2" accent3="accent3" accent4="accent4" accent5="accent5" accent6="accent6" hlink="hlink" folHlink="folHlink"/>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297986" name="Slide Image Placeholder 1"/>
          <p:cNvSpPr>
            <a:spLocks noGrp="1" noRot="1" noChangeAspect="1" noChangeArrowheads="1" noTextEdit="1"/>
          </p:cNvSpPr>
          <p:nvPr>
            <p:ph type="sldImg" idx="4294967295"/>
          </p:nvPr>
        </p:nvSpPr>
        <p:spPr>
          <a:xfrm>
            <a:off x="-150918863" y="0"/>
            <a:ext cx="301912338" cy="169825988"/>
          </a:xfrm>
          <a:ln w="12700">
            <a:solidFill>
              <a:srgbClr val="000000"/>
            </a:solidFill>
            <a:miter lim="800000"/>
            <a:headEnd/>
            <a:tailEnd/>
          </a:ln>
        </p:spPr>
      </p:sp>
      <p:sp>
        <p:nvSpPr>
          <p:cNvPr id="297987" name="Notes Placeholder 2"/>
          <p:cNvSpPr>
            <a:spLocks noGrp="1" noRot="1" noChangeAspect="1" noChangeArrowheads="1"/>
          </p:cNvSpPr>
          <p:nvPr>
            <p:ph type="body" idx="1"/>
          </p:nvPr>
        </p:nvSpPr>
        <p:spPr bwMode="auto">
          <a:xfrm>
            <a:off x="76200" y="0"/>
            <a:ext cx="0" cy="19548440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lang="en-US" altLang="en-US" dirty="0"/>
          </a:p>
        </p:txBody>
      </p:sp>
    </p:spTree>
    <p:extLst>
      <p:ext uri="{BB962C8B-B14F-4D97-AF65-F5344CB8AC3E}">
        <p14:creationId xmlns:p14="http://schemas.microsoft.com/office/powerpoint/2010/main" val="2252115239"/>
      </p:ext>
    </p:extLst>
  </p:cSld>
  <p:clrMapOvr>
    <a:overrideClrMapping bg1="lt1" tx1="dk1" bg2="lt2" tx2="dk2" accent1="accent1" accent2="accent2" accent3="accent3" accent4="accent4" accent5="accent5" accent6="accent6" hlink="hlink" folHlink="folHlink"/>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297986" name="Slide Image Placeholder 1"/>
          <p:cNvSpPr>
            <a:spLocks noGrp="1" noRot="1" noChangeAspect="1" noChangeArrowheads="1" noTextEdit="1"/>
          </p:cNvSpPr>
          <p:nvPr>
            <p:ph type="sldImg" idx="4294967295"/>
          </p:nvPr>
        </p:nvSpPr>
        <p:spPr>
          <a:xfrm>
            <a:off x="-150918863" y="0"/>
            <a:ext cx="301912338" cy="169825988"/>
          </a:xfrm>
          <a:ln w="12700">
            <a:solidFill>
              <a:srgbClr val="000000"/>
            </a:solidFill>
            <a:miter lim="800000"/>
            <a:headEnd/>
            <a:tailEnd/>
          </a:ln>
        </p:spPr>
      </p:sp>
      <p:sp>
        <p:nvSpPr>
          <p:cNvPr id="297987" name="Notes Placeholder 2"/>
          <p:cNvSpPr>
            <a:spLocks noGrp="1" noRot="1" noChangeAspect="1" noChangeArrowheads="1"/>
          </p:cNvSpPr>
          <p:nvPr>
            <p:ph type="body" idx="1"/>
          </p:nvPr>
        </p:nvSpPr>
        <p:spPr bwMode="auto">
          <a:xfrm>
            <a:off x="76200" y="0"/>
            <a:ext cx="0" cy="19548440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lang="en-US" altLang="en-US" dirty="0"/>
          </a:p>
        </p:txBody>
      </p:sp>
    </p:spTree>
    <p:extLst>
      <p:ext uri="{BB962C8B-B14F-4D97-AF65-F5344CB8AC3E}">
        <p14:creationId xmlns:p14="http://schemas.microsoft.com/office/powerpoint/2010/main" val="3668387110"/>
      </p:ext>
    </p:extLst>
  </p:cSld>
  <p:clrMapOvr>
    <a:overrideClrMapping bg1="lt1" tx1="dk1" bg2="lt2" tx2="dk2" accent1="accent1" accent2="accent2" accent3="accent3" accent4="accent4" accent5="accent5" accent6="accent6" hlink="hlink" folHlink="folHlink"/>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297986" name="Slide Image Placeholder 1"/>
          <p:cNvSpPr>
            <a:spLocks noGrp="1" noRot="1" noChangeAspect="1" noChangeArrowheads="1" noTextEdit="1"/>
          </p:cNvSpPr>
          <p:nvPr>
            <p:ph type="sldImg" idx="4294967295"/>
          </p:nvPr>
        </p:nvSpPr>
        <p:spPr>
          <a:xfrm>
            <a:off x="-150918863" y="0"/>
            <a:ext cx="301912338" cy="169825988"/>
          </a:xfrm>
          <a:ln w="12700">
            <a:solidFill>
              <a:srgbClr val="000000"/>
            </a:solidFill>
            <a:miter lim="800000"/>
            <a:headEnd/>
            <a:tailEnd/>
          </a:ln>
        </p:spPr>
      </p:sp>
      <p:sp>
        <p:nvSpPr>
          <p:cNvPr id="297987" name="Notes Placeholder 2"/>
          <p:cNvSpPr>
            <a:spLocks noGrp="1" noRot="1" noChangeAspect="1" noChangeArrowheads="1"/>
          </p:cNvSpPr>
          <p:nvPr>
            <p:ph type="body" idx="1"/>
          </p:nvPr>
        </p:nvSpPr>
        <p:spPr bwMode="auto">
          <a:xfrm>
            <a:off x="76200" y="0"/>
            <a:ext cx="0" cy="19548440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lang="en-US" altLang="en-US" dirty="0"/>
          </a:p>
        </p:txBody>
      </p:sp>
    </p:spTree>
    <p:extLst>
      <p:ext uri="{BB962C8B-B14F-4D97-AF65-F5344CB8AC3E}">
        <p14:creationId xmlns:p14="http://schemas.microsoft.com/office/powerpoint/2010/main" val="4047349914"/>
      </p:ext>
    </p:extLst>
  </p:cSld>
  <p:clrMapOvr>
    <a:overrideClrMapping bg1="lt1" tx1="dk1" bg2="lt2" tx2="dk2" accent1="accent1" accent2="accent2" accent3="accent3" accent4="accent4" accent5="accent5" accent6="accent6" hlink="hlink" folHlink="folHlink"/>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297986" name="Slide Image Placeholder 1"/>
          <p:cNvSpPr>
            <a:spLocks noGrp="1" noRot="1" noChangeAspect="1" noChangeArrowheads="1" noTextEdit="1"/>
          </p:cNvSpPr>
          <p:nvPr>
            <p:ph type="sldImg" idx="4294967295"/>
          </p:nvPr>
        </p:nvSpPr>
        <p:spPr>
          <a:xfrm>
            <a:off x="-150918863" y="0"/>
            <a:ext cx="301912338" cy="169825988"/>
          </a:xfrm>
          <a:ln w="12700">
            <a:solidFill>
              <a:srgbClr val="000000"/>
            </a:solidFill>
            <a:miter lim="800000"/>
            <a:headEnd/>
            <a:tailEnd/>
          </a:ln>
        </p:spPr>
      </p:sp>
      <p:sp>
        <p:nvSpPr>
          <p:cNvPr id="297987" name="Notes Placeholder 2"/>
          <p:cNvSpPr>
            <a:spLocks noGrp="1" noRot="1" noChangeAspect="1" noChangeArrowheads="1"/>
          </p:cNvSpPr>
          <p:nvPr>
            <p:ph type="body" idx="1"/>
          </p:nvPr>
        </p:nvSpPr>
        <p:spPr bwMode="auto">
          <a:xfrm>
            <a:off x="76200" y="0"/>
            <a:ext cx="0" cy="19548440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lang="en-US" altLang="en-US" dirty="0"/>
          </a:p>
        </p:txBody>
      </p:sp>
    </p:spTree>
    <p:extLst>
      <p:ext uri="{BB962C8B-B14F-4D97-AF65-F5344CB8AC3E}">
        <p14:creationId xmlns:p14="http://schemas.microsoft.com/office/powerpoint/2010/main" val="1576785967"/>
      </p:ext>
    </p:extLst>
  </p:cSld>
  <p:clrMapOvr>
    <a:overrideClrMapping bg1="lt1" tx1="dk1" bg2="lt2" tx2="dk2" accent1="accent1" accent2="accent2" accent3="accent3" accent4="accent4" accent5="accent5" accent6="accent6" hlink="hlink" folHlink="folHlink"/>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297986" name="Slide Image Placeholder 1"/>
          <p:cNvSpPr>
            <a:spLocks noGrp="1" noRot="1" noChangeAspect="1" noChangeArrowheads="1" noTextEdit="1"/>
          </p:cNvSpPr>
          <p:nvPr>
            <p:ph type="sldImg" idx="4294967295"/>
          </p:nvPr>
        </p:nvSpPr>
        <p:spPr>
          <a:xfrm>
            <a:off x="-150918863" y="0"/>
            <a:ext cx="301912338" cy="169825988"/>
          </a:xfrm>
          <a:ln w="12700">
            <a:solidFill>
              <a:srgbClr val="000000"/>
            </a:solidFill>
            <a:miter lim="800000"/>
            <a:headEnd/>
            <a:tailEnd/>
          </a:ln>
        </p:spPr>
      </p:sp>
      <p:sp>
        <p:nvSpPr>
          <p:cNvPr id="297987" name="Notes Placeholder 2"/>
          <p:cNvSpPr>
            <a:spLocks noGrp="1" noRot="1" noChangeAspect="1" noChangeArrowheads="1"/>
          </p:cNvSpPr>
          <p:nvPr>
            <p:ph type="body" idx="1"/>
          </p:nvPr>
        </p:nvSpPr>
        <p:spPr bwMode="auto">
          <a:xfrm>
            <a:off x="76200" y="0"/>
            <a:ext cx="0" cy="19548440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lang="en-US" altLang="en-US" dirty="0"/>
          </a:p>
        </p:txBody>
      </p:sp>
    </p:spTree>
    <p:extLst>
      <p:ext uri="{BB962C8B-B14F-4D97-AF65-F5344CB8AC3E}">
        <p14:creationId xmlns:p14="http://schemas.microsoft.com/office/powerpoint/2010/main" val="288905252"/>
      </p:ext>
    </p:extLst>
  </p:cSld>
  <p:clrMapOvr>
    <a:overrideClrMapping bg1="lt1" tx1="dk1" bg2="lt2" tx2="dk2" accent1="accent1" accent2="accent2" accent3="accent3" accent4="accent4" accent5="accent5" accent6="accent6" hlink="hlink" folHlink="folHlink"/>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297986" name="Slide Image Placeholder 1"/>
          <p:cNvSpPr>
            <a:spLocks noGrp="1" noRot="1" noChangeAspect="1" noChangeArrowheads="1" noTextEdit="1"/>
          </p:cNvSpPr>
          <p:nvPr>
            <p:ph type="sldImg" idx="4294967295"/>
          </p:nvPr>
        </p:nvSpPr>
        <p:spPr>
          <a:xfrm>
            <a:off x="-150918863" y="0"/>
            <a:ext cx="301912338" cy="169825988"/>
          </a:xfrm>
          <a:ln w="12700">
            <a:solidFill>
              <a:srgbClr val="000000"/>
            </a:solidFill>
            <a:miter lim="800000"/>
            <a:headEnd/>
            <a:tailEnd/>
          </a:ln>
        </p:spPr>
      </p:sp>
      <p:sp>
        <p:nvSpPr>
          <p:cNvPr id="297987" name="Notes Placeholder 2"/>
          <p:cNvSpPr>
            <a:spLocks noGrp="1" noRot="1" noChangeAspect="1" noChangeArrowheads="1"/>
          </p:cNvSpPr>
          <p:nvPr>
            <p:ph type="body" idx="1"/>
          </p:nvPr>
        </p:nvSpPr>
        <p:spPr bwMode="auto">
          <a:xfrm>
            <a:off x="76200" y="0"/>
            <a:ext cx="0" cy="19548440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lang="en-US" altLang="en-US" dirty="0"/>
          </a:p>
        </p:txBody>
      </p:sp>
    </p:spTree>
    <p:extLst>
      <p:ext uri="{BB962C8B-B14F-4D97-AF65-F5344CB8AC3E}">
        <p14:creationId xmlns:p14="http://schemas.microsoft.com/office/powerpoint/2010/main" val="2200175102"/>
      </p:ext>
    </p:extLst>
  </p:cSld>
  <p:clrMapOvr>
    <a:overrideClrMapping bg1="lt1" tx1="dk1" bg2="lt2" tx2="dk2" accent1="accent1" accent2="accent2" accent3="accent3" accent4="accent4" accent5="accent5" accent6="accent6" hlink="hlink" folHlink="folHlink"/>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297986" name="Slide Image Placeholder 1"/>
          <p:cNvSpPr>
            <a:spLocks noGrp="1" noRot="1" noChangeAspect="1" noChangeArrowheads="1" noTextEdit="1"/>
          </p:cNvSpPr>
          <p:nvPr>
            <p:ph type="sldImg" idx="4294967295"/>
          </p:nvPr>
        </p:nvSpPr>
        <p:spPr>
          <a:xfrm>
            <a:off x="-150918863" y="0"/>
            <a:ext cx="301912338" cy="169825988"/>
          </a:xfrm>
          <a:ln w="12700">
            <a:solidFill>
              <a:srgbClr val="000000"/>
            </a:solidFill>
            <a:miter lim="800000"/>
            <a:headEnd/>
            <a:tailEnd/>
          </a:ln>
        </p:spPr>
      </p:sp>
      <p:sp>
        <p:nvSpPr>
          <p:cNvPr id="297987" name="Notes Placeholder 2"/>
          <p:cNvSpPr>
            <a:spLocks noGrp="1" noRot="1" noChangeAspect="1" noChangeArrowheads="1"/>
          </p:cNvSpPr>
          <p:nvPr>
            <p:ph type="body" idx="1"/>
          </p:nvPr>
        </p:nvSpPr>
        <p:spPr bwMode="auto">
          <a:xfrm>
            <a:off x="76200" y="0"/>
            <a:ext cx="0" cy="19548440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lang="en-US" altLang="en-US" dirty="0"/>
          </a:p>
        </p:txBody>
      </p:sp>
    </p:spTree>
    <p:extLst>
      <p:ext uri="{BB962C8B-B14F-4D97-AF65-F5344CB8AC3E}">
        <p14:creationId xmlns:p14="http://schemas.microsoft.com/office/powerpoint/2010/main" val="2195260708"/>
      </p:ext>
    </p:extLst>
  </p:cSld>
  <p:clrMapOvr>
    <a:overrideClrMapping bg1="lt1" tx1="dk1" bg2="lt2" tx2="dk2" accent1="accent1" accent2="accent2" accent3="accent3" accent4="accent4" accent5="accent5" accent6="accent6" hlink="hlink" folHlink="folHlink"/>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297986" name="Slide Image Placeholder 1"/>
          <p:cNvSpPr>
            <a:spLocks noGrp="1" noRot="1" noChangeAspect="1" noChangeArrowheads="1" noTextEdit="1"/>
          </p:cNvSpPr>
          <p:nvPr>
            <p:ph type="sldImg" idx="4294967295"/>
          </p:nvPr>
        </p:nvSpPr>
        <p:spPr>
          <a:xfrm>
            <a:off x="-150918863" y="0"/>
            <a:ext cx="301912338" cy="169825988"/>
          </a:xfrm>
          <a:ln w="12700">
            <a:solidFill>
              <a:srgbClr val="000000"/>
            </a:solidFill>
            <a:miter lim="800000"/>
            <a:headEnd/>
            <a:tailEnd/>
          </a:ln>
        </p:spPr>
      </p:sp>
      <p:sp>
        <p:nvSpPr>
          <p:cNvPr id="297987" name="Notes Placeholder 2"/>
          <p:cNvSpPr>
            <a:spLocks noGrp="1" noRot="1" noChangeAspect="1" noChangeArrowheads="1"/>
          </p:cNvSpPr>
          <p:nvPr>
            <p:ph type="body" idx="1"/>
          </p:nvPr>
        </p:nvSpPr>
        <p:spPr bwMode="auto">
          <a:xfrm>
            <a:off x="76200" y="0"/>
            <a:ext cx="0" cy="19548440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lang="en-US" altLang="en-US" dirty="0"/>
          </a:p>
        </p:txBody>
      </p:sp>
    </p:spTree>
    <p:extLst>
      <p:ext uri="{BB962C8B-B14F-4D97-AF65-F5344CB8AC3E}">
        <p14:creationId xmlns:p14="http://schemas.microsoft.com/office/powerpoint/2010/main" val="349601217"/>
      </p:ext>
    </p:extLst>
  </p:cSld>
  <p:clrMapOvr>
    <a:overrideClrMapping bg1="lt1" tx1="dk1" bg2="lt2" tx2="dk2" accent1="accent1" accent2="accent2" accent3="accent3" accent4="accent4" accent5="accent5" accent6="accent6" hlink="hlink" folHlink="folHlink"/>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297986" name="Slide Image Placeholder 1"/>
          <p:cNvSpPr>
            <a:spLocks noGrp="1" noRot="1" noChangeAspect="1" noChangeArrowheads="1" noTextEdit="1"/>
          </p:cNvSpPr>
          <p:nvPr>
            <p:ph type="sldImg" idx="4294967295"/>
          </p:nvPr>
        </p:nvSpPr>
        <p:spPr>
          <a:xfrm>
            <a:off x="-150918863" y="0"/>
            <a:ext cx="301912338" cy="169825988"/>
          </a:xfrm>
          <a:ln w="12700">
            <a:solidFill>
              <a:srgbClr val="000000"/>
            </a:solidFill>
            <a:miter lim="800000"/>
            <a:headEnd/>
            <a:tailEnd/>
          </a:ln>
        </p:spPr>
      </p:sp>
      <p:sp>
        <p:nvSpPr>
          <p:cNvPr id="297987" name="Notes Placeholder 2"/>
          <p:cNvSpPr>
            <a:spLocks noGrp="1" noRot="1" noChangeAspect="1" noChangeArrowheads="1"/>
          </p:cNvSpPr>
          <p:nvPr>
            <p:ph type="body" idx="1"/>
          </p:nvPr>
        </p:nvSpPr>
        <p:spPr bwMode="auto">
          <a:xfrm>
            <a:off x="76200" y="0"/>
            <a:ext cx="0" cy="19548440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lang="en-US" altLang="en-US" dirty="0"/>
          </a:p>
        </p:txBody>
      </p:sp>
    </p:spTree>
    <p:extLst>
      <p:ext uri="{BB962C8B-B14F-4D97-AF65-F5344CB8AC3E}">
        <p14:creationId xmlns:p14="http://schemas.microsoft.com/office/powerpoint/2010/main" val="2125718814"/>
      </p:ext>
    </p:extLst>
  </p:cSld>
  <p:clrMapOvr>
    <a:overrideClrMapping bg1="lt1" tx1="dk1" bg2="lt2" tx2="dk2" accent1="accent1" accent2="accent2" accent3="accent3" accent4="accent4" accent5="accent5" accent6="accent6" hlink="hlink" folHlink="folHlink"/>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297986" name="Slide Image Placeholder 1"/>
          <p:cNvSpPr>
            <a:spLocks noGrp="1" noRot="1" noChangeAspect="1" noChangeArrowheads="1" noTextEdit="1"/>
          </p:cNvSpPr>
          <p:nvPr>
            <p:ph type="sldImg" idx="4294967295"/>
          </p:nvPr>
        </p:nvSpPr>
        <p:spPr>
          <a:xfrm>
            <a:off x="-150918863" y="0"/>
            <a:ext cx="301912338" cy="169825988"/>
          </a:xfrm>
          <a:ln w="12700">
            <a:solidFill>
              <a:srgbClr val="000000"/>
            </a:solidFill>
            <a:miter lim="800000"/>
            <a:headEnd/>
            <a:tailEnd/>
          </a:ln>
        </p:spPr>
      </p:sp>
      <p:sp>
        <p:nvSpPr>
          <p:cNvPr id="297987" name="Notes Placeholder 2"/>
          <p:cNvSpPr>
            <a:spLocks noGrp="1" noRot="1" noChangeAspect="1" noChangeArrowheads="1"/>
          </p:cNvSpPr>
          <p:nvPr>
            <p:ph type="body" idx="1"/>
          </p:nvPr>
        </p:nvSpPr>
        <p:spPr bwMode="auto">
          <a:xfrm>
            <a:off x="76200" y="0"/>
            <a:ext cx="0" cy="19548440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lang="en-US" altLang="en-US" dirty="0"/>
          </a:p>
        </p:txBody>
      </p:sp>
    </p:spTree>
    <p:extLst>
      <p:ext uri="{BB962C8B-B14F-4D97-AF65-F5344CB8AC3E}">
        <p14:creationId xmlns:p14="http://schemas.microsoft.com/office/powerpoint/2010/main" val="2746418739"/>
      </p:ext>
    </p:extLst>
  </p:cSld>
  <p:clrMapOvr>
    <a:overrideClrMapping bg1="lt1" tx1="dk1" bg2="lt2" tx2="dk2" accent1="accent1" accent2="accent2" accent3="accent3" accent4="accent4" accent5="accent5" accent6="accent6" hlink="hlink" folHlink="folHlink"/>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297986" name="Slide Image Placeholder 1"/>
          <p:cNvSpPr>
            <a:spLocks noGrp="1" noRot="1" noChangeAspect="1" noChangeArrowheads="1" noTextEdit="1"/>
          </p:cNvSpPr>
          <p:nvPr>
            <p:ph type="sldImg" idx="4294967295"/>
          </p:nvPr>
        </p:nvSpPr>
        <p:spPr>
          <a:xfrm>
            <a:off x="-150918863" y="0"/>
            <a:ext cx="301912338" cy="169825988"/>
          </a:xfrm>
          <a:ln w="12700">
            <a:solidFill>
              <a:srgbClr val="000000"/>
            </a:solidFill>
            <a:miter lim="800000"/>
            <a:headEnd/>
            <a:tailEnd/>
          </a:ln>
        </p:spPr>
      </p:sp>
      <p:sp>
        <p:nvSpPr>
          <p:cNvPr id="297987" name="Notes Placeholder 2"/>
          <p:cNvSpPr>
            <a:spLocks noGrp="1" noRot="1" noChangeAspect="1" noChangeArrowheads="1"/>
          </p:cNvSpPr>
          <p:nvPr>
            <p:ph type="body" idx="1"/>
          </p:nvPr>
        </p:nvSpPr>
        <p:spPr bwMode="auto">
          <a:xfrm>
            <a:off x="76200" y="0"/>
            <a:ext cx="0" cy="19548440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lang="en-US" altLang="en-US" dirty="0"/>
          </a:p>
        </p:txBody>
      </p:sp>
    </p:spTree>
    <p:extLst>
      <p:ext uri="{BB962C8B-B14F-4D97-AF65-F5344CB8AC3E}">
        <p14:creationId xmlns:p14="http://schemas.microsoft.com/office/powerpoint/2010/main" val="3744009167"/>
      </p:ext>
    </p:extLst>
  </p:cSld>
  <p:clrMapOvr>
    <a:overrideClrMapping bg1="lt1" tx1="dk1" bg2="lt2" tx2="dk2" accent1="accent1" accent2="accent2" accent3="accent3" accent4="accent4" accent5="accent5" accent6="accent6" hlink="hlink" folHlink="folHlink"/>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297986" name="Slide Image Placeholder 1"/>
          <p:cNvSpPr>
            <a:spLocks noGrp="1" noRot="1" noChangeAspect="1" noChangeArrowheads="1" noTextEdit="1"/>
          </p:cNvSpPr>
          <p:nvPr>
            <p:ph type="sldImg" idx="4294967295"/>
          </p:nvPr>
        </p:nvSpPr>
        <p:spPr>
          <a:xfrm>
            <a:off x="-150918863" y="0"/>
            <a:ext cx="301912338" cy="169825988"/>
          </a:xfrm>
          <a:ln w="12700">
            <a:solidFill>
              <a:srgbClr val="000000"/>
            </a:solidFill>
            <a:miter lim="800000"/>
            <a:headEnd/>
            <a:tailEnd/>
          </a:ln>
        </p:spPr>
      </p:sp>
      <p:sp>
        <p:nvSpPr>
          <p:cNvPr id="297987" name="Notes Placeholder 2"/>
          <p:cNvSpPr>
            <a:spLocks noGrp="1" noRot="1" noChangeAspect="1" noChangeArrowheads="1"/>
          </p:cNvSpPr>
          <p:nvPr>
            <p:ph type="body" idx="1"/>
          </p:nvPr>
        </p:nvSpPr>
        <p:spPr bwMode="auto">
          <a:xfrm>
            <a:off x="76200" y="0"/>
            <a:ext cx="0" cy="19548440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lang="en-US" altLang="en-US" dirty="0"/>
          </a:p>
        </p:txBody>
      </p:sp>
    </p:spTree>
    <p:extLst>
      <p:ext uri="{BB962C8B-B14F-4D97-AF65-F5344CB8AC3E}">
        <p14:creationId xmlns:p14="http://schemas.microsoft.com/office/powerpoint/2010/main" val="3160429825"/>
      </p:ext>
    </p:extLst>
  </p:cSld>
  <p:clrMapOvr>
    <a:overrideClrMapping bg1="lt1" tx1="dk1" bg2="lt2" tx2="dk2" accent1="accent1" accent2="accent2" accent3="accent3" accent4="accent4" accent5="accent5" accent6="accent6" hlink="hlink" folHlink="folHlink"/>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297986" name="Slide Image Placeholder 1"/>
          <p:cNvSpPr>
            <a:spLocks noGrp="1" noRot="1" noChangeAspect="1" noChangeArrowheads="1" noTextEdit="1"/>
          </p:cNvSpPr>
          <p:nvPr>
            <p:ph type="sldImg" idx="4294967295"/>
          </p:nvPr>
        </p:nvSpPr>
        <p:spPr>
          <a:xfrm>
            <a:off x="-150918863" y="0"/>
            <a:ext cx="301912338" cy="169825988"/>
          </a:xfrm>
          <a:ln w="12700">
            <a:solidFill>
              <a:srgbClr val="000000"/>
            </a:solidFill>
            <a:miter lim="800000"/>
            <a:headEnd/>
            <a:tailEnd/>
          </a:ln>
        </p:spPr>
      </p:sp>
      <p:sp>
        <p:nvSpPr>
          <p:cNvPr id="297987" name="Notes Placeholder 2"/>
          <p:cNvSpPr>
            <a:spLocks noGrp="1" noRot="1" noChangeAspect="1" noChangeArrowheads="1"/>
          </p:cNvSpPr>
          <p:nvPr>
            <p:ph type="body" idx="1"/>
          </p:nvPr>
        </p:nvSpPr>
        <p:spPr bwMode="auto">
          <a:xfrm>
            <a:off x="76200" y="0"/>
            <a:ext cx="0" cy="19548440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lang="en-US" altLang="en-US" dirty="0"/>
          </a:p>
        </p:txBody>
      </p:sp>
    </p:spTree>
    <p:extLst>
      <p:ext uri="{BB962C8B-B14F-4D97-AF65-F5344CB8AC3E}">
        <p14:creationId xmlns:p14="http://schemas.microsoft.com/office/powerpoint/2010/main" val="3077839110"/>
      </p:ext>
    </p:extLst>
  </p:cSld>
  <p:clrMapOvr>
    <a:overrideClrMapping bg1="lt1" tx1="dk1" bg2="lt2" tx2="dk2" accent1="accent1" accent2="accent2" accent3="accent3" accent4="accent4" accent5="accent5" accent6="accent6" hlink="hlink" folHlink="folHlink"/>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297986" name="Slide Image Placeholder 1"/>
          <p:cNvSpPr>
            <a:spLocks noGrp="1" noRot="1" noChangeAspect="1" noChangeArrowheads="1" noTextEdit="1"/>
          </p:cNvSpPr>
          <p:nvPr>
            <p:ph type="sldImg" idx="4294967295"/>
          </p:nvPr>
        </p:nvSpPr>
        <p:spPr>
          <a:xfrm>
            <a:off x="-150918863" y="0"/>
            <a:ext cx="301912338" cy="169825988"/>
          </a:xfrm>
          <a:ln w="12700">
            <a:solidFill>
              <a:srgbClr val="000000"/>
            </a:solidFill>
            <a:miter lim="800000"/>
            <a:headEnd/>
            <a:tailEnd/>
          </a:ln>
        </p:spPr>
      </p:sp>
      <p:sp>
        <p:nvSpPr>
          <p:cNvPr id="297987" name="Notes Placeholder 2"/>
          <p:cNvSpPr>
            <a:spLocks noGrp="1" noRot="1" noChangeAspect="1" noChangeArrowheads="1"/>
          </p:cNvSpPr>
          <p:nvPr>
            <p:ph type="body" idx="1"/>
          </p:nvPr>
        </p:nvSpPr>
        <p:spPr bwMode="auto">
          <a:xfrm>
            <a:off x="76200" y="0"/>
            <a:ext cx="0" cy="19548440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lang="en-US" altLang="en-US" dirty="0"/>
          </a:p>
        </p:txBody>
      </p:sp>
    </p:spTree>
    <p:extLst>
      <p:ext uri="{BB962C8B-B14F-4D97-AF65-F5344CB8AC3E}">
        <p14:creationId xmlns:p14="http://schemas.microsoft.com/office/powerpoint/2010/main" val="1891583582"/>
      </p:ext>
    </p:extLst>
  </p:cSld>
  <p:clrMapOvr>
    <a:overrideClrMapping bg1="lt1" tx1="dk1" bg2="lt2" tx2="dk2" accent1="accent1" accent2="accent2" accent3="accent3" accent4="accent4" accent5="accent5" accent6="accent6" hlink="hlink" folHlink="folHlink"/>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297986" name="Slide Image Placeholder 1"/>
          <p:cNvSpPr>
            <a:spLocks noGrp="1" noRot="1" noChangeAspect="1" noChangeArrowheads="1" noTextEdit="1"/>
          </p:cNvSpPr>
          <p:nvPr>
            <p:ph type="sldImg" idx="4294967295"/>
          </p:nvPr>
        </p:nvSpPr>
        <p:spPr>
          <a:xfrm>
            <a:off x="-150918863" y="0"/>
            <a:ext cx="301912338" cy="169825988"/>
          </a:xfrm>
          <a:ln w="12700">
            <a:solidFill>
              <a:srgbClr val="000000"/>
            </a:solidFill>
            <a:miter lim="800000"/>
            <a:headEnd/>
            <a:tailEnd/>
          </a:ln>
        </p:spPr>
      </p:sp>
      <p:sp>
        <p:nvSpPr>
          <p:cNvPr id="297987" name="Notes Placeholder 2"/>
          <p:cNvSpPr>
            <a:spLocks noGrp="1" noRot="1" noChangeAspect="1" noChangeArrowheads="1"/>
          </p:cNvSpPr>
          <p:nvPr>
            <p:ph type="body" idx="1"/>
          </p:nvPr>
        </p:nvSpPr>
        <p:spPr bwMode="auto">
          <a:xfrm>
            <a:off x="76200" y="0"/>
            <a:ext cx="0" cy="19548440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lang="en-US" altLang="en-US" dirty="0"/>
          </a:p>
        </p:txBody>
      </p:sp>
    </p:spTree>
    <p:extLst>
      <p:ext uri="{BB962C8B-B14F-4D97-AF65-F5344CB8AC3E}">
        <p14:creationId xmlns:p14="http://schemas.microsoft.com/office/powerpoint/2010/main" val="1617227467"/>
      </p:ext>
    </p:extLst>
  </p:cSld>
  <p:clrMapOvr>
    <a:overrideClrMapping bg1="lt1" tx1="dk1" bg2="lt2" tx2="dk2" accent1="accent1" accent2="accent2" accent3="accent3" accent4="accent4" accent5="accent5" accent6="accent6" hlink="hlink" folHlink="folHlink"/>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297986" name="Slide Image Placeholder 1"/>
          <p:cNvSpPr>
            <a:spLocks noGrp="1" noRot="1" noChangeAspect="1" noChangeArrowheads="1" noTextEdit="1"/>
          </p:cNvSpPr>
          <p:nvPr>
            <p:ph type="sldImg" idx="4294967295"/>
          </p:nvPr>
        </p:nvSpPr>
        <p:spPr>
          <a:xfrm>
            <a:off x="-150918863" y="0"/>
            <a:ext cx="301912338" cy="169825988"/>
          </a:xfrm>
          <a:ln w="12700">
            <a:solidFill>
              <a:srgbClr val="000000"/>
            </a:solidFill>
            <a:miter lim="800000"/>
            <a:headEnd/>
            <a:tailEnd/>
          </a:ln>
        </p:spPr>
      </p:sp>
      <p:sp>
        <p:nvSpPr>
          <p:cNvPr id="297987" name="Notes Placeholder 2"/>
          <p:cNvSpPr>
            <a:spLocks noGrp="1" noRot="1" noChangeAspect="1" noChangeArrowheads="1"/>
          </p:cNvSpPr>
          <p:nvPr>
            <p:ph type="body" idx="1"/>
          </p:nvPr>
        </p:nvSpPr>
        <p:spPr bwMode="auto">
          <a:xfrm>
            <a:off x="76200" y="0"/>
            <a:ext cx="0" cy="19548440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lang="en-US" altLang="en-US" dirty="0"/>
          </a:p>
        </p:txBody>
      </p:sp>
    </p:spTree>
    <p:extLst>
      <p:ext uri="{BB962C8B-B14F-4D97-AF65-F5344CB8AC3E}">
        <p14:creationId xmlns:p14="http://schemas.microsoft.com/office/powerpoint/2010/main" val="499535436"/>
      </p:ext>
    </p:extLst>
  </p:cSld>
  <p:clrMapOvr>
    <a:overrideClrMapping bg1="lt1" tx1="dk1" bg2="lt2" tx2="dk2" accent1="accent1" accent2="accent2" accent3="accent3" accent4="accent4" accent5="accent5" accent6="accent6" hlink="hlink" folHlink="folHlink"/>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297986" name="Slide Image Placeholder 1"/>
          <p:cNvSpPr>
            <a:spLocks noGrp="1" noRot="1" noChangeAspect="1" noChangeArrowheads="1" noTextEdit="1"/>
          </p:cNvSpPr>
          <p:nvPr>
            <p:ph type="sldImg" idx="4294967295"/>
          </p:nvPr>
        </p:nvSpPr>
        <p:spPr>
          <a:xfrm>
            <a:off x="-150918863" y="0"/>
            <a:ext cx="301912338" cy="169825988"/>
          </a:xfrm>
          <a:ln w="12700">
            <a:solidFill>
              <a:srgbClr val="000000"/>
            </a:solidFill>
            <a:miter lim="800000"/>
            <a:headEnd/>
            <a:tailEnd/>
          </a:ln>
        </p:spPr>
      </p:sp>
      <p:sp>
        <p:nvSpPr>
          <p:cNvPr id="297987" name="Notes Placeholder 2"/>
          <p:cNvSpPr>
            <a:spLocks noGrp="1" noRot="1" noChangeAspect="1" noChangeArrowheads="1"/>
          </p:cNvSpPr>
          <p:nvPr>
            <p:ph type="body" idx="1"/>
          </p:nvPr>
        </p:nvSpPr>
        <p:spPr bwMode="auto">
          <a:xfrm>
            <a:off x="76200" y="0"/>
            <a:ext cx="0" cy="19548440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lang="en-US" altLang="en-US" dirty="0"/>
          </a:p>
        </p:txBody>
      </p:sp>
    </p:spTree>
    <p:extLst>
      <p:ext uri="{BB962C8B-B14F-4D97-AF65-F5344CB8AC3E}">
        <p14:creationId xmlns:p14="http://schemas.microsoft.com/office/powerpoint/2010/main" val="2572049489"/>
      </p:ext>
    </p:extLst>
  </p:cSld>
  <p:clrMapOvr>
    <a:overrideClrMapping bg1="lt1" tx1="dk1" bg2="lt2" tx2="dk2" accent1="accent1" accent2="accent2" accent3="accent3" accent4="accent4" accent5="accent5" accent6="accent6" hlink="hlink" folHlink="folHlink"/>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297986" name="Slide Image Placeholder 1"/>
          <p:cNvSpPr>
            <a:spLocks noGrp="1" noRot="1" noChangeAspect="1" noChangeArrowheads="1" noTextEdit="1"/>
          </p:cNvSpPr>
          <p:nvPr>
            <p:ph type="sldImg" idx="4294967295"/>
          </p:nvPr>
        </p:nvSpPr>
        <p:spPr>
          <a:xfrm>
            <a:off x="-150918863" y="0"/>
            <a:ext cx="301912338" cy="169825988"/>
          </a:xfrm>
          <a:ln w="12700">
            <a:solidFill>
              <a:srgbClr val="000000"/>
            </a:solidFill>
            <a:miter lim="800000"/>
            <a:headEnd/>
            <a:tailEnd/>
          </a:ln>
        </p:spPr>
      </p:sp>
      <p:sp>
        <p:nvSpPr>
          <p:cNvPr id="297987" name="Notes Placeholder 2"/>
          <p:cNvSpPr>
            <a:spLocks noGrp="1" noRot="1" noChangeAspect="1" noChangeArrowheads="1"/>
          </p:cNvSpPr>
          <p:nvPr>
            <p:ph type="body" idx="1"/>
          </p:nvPr>
        </p:nvSpPr>
        <p:spPr bwMode="auto">
          <a:xfrm>
            <a:off x="76200" y="0"/>
            <a:ext cx="0" cy="19548440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lang="en-US" altLang="en-US" dirty="0"/>
          </a:p>
        </p:txBody>
      </p:sp>
    </p:spTree>
    <p:extLst>
      <p:ext uri="{BB962C8B-B14F-4D97-AF65-F5344CB8AC3E}">
        <p14:creationId xmlns:p14="http://schemas.microsoft.com/office/powerpoint/2010/main" val="3962458253"/>
      </p:ext>
    </p:extLst>
  </p:cSld>
  <p:clrMapOvr>
    <a:overrideClrMapping bg1="lt1" tx1="dk1" bg2="lt2" tx2="dk2" accent1="accent1" accent2="accent2" accent3="accent3" accent4="accent4" accent5="accent5" accent6="accent6" hlink="hlink" folHlink="folHlink"/>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297986" name="Slide Image Placeholder 1"/>
          <p:cNvSpPr>
            <a:spLocks noGrp="1" noRot="1" noChangeAspect="1" noChangeArrowheads="1" noTextEdit="1"/>
          </p:cNvSpPr>
          <p:nvPr>
            <p:ph type="sldImg" idx="4294967295"/>
          </p:nvPr>
        </p:nvSpPr>
        <p:spPr>
          <a:xfrm>
            <a:off x="-150918863" y="0"/>
            <a:ext cx="301912338" cy="169825988"/>
          </a:xfrm>
          <a:ln w="12700">
            <a:solidFill>
              <a:srgbClr val="000000"/>
            </a:solidFill>
            <a:miter lim="800000"/>
            <a:headEnd/>
            <a:tailEnd/>
          </a:ln>
        </p:spPr>
      </p:sp>
      <p:sp>
        <p:nvSpPr>
          <p:cNvPr id="297987" name="Notes Placeholder 2"/>
          <p:cNvSpPr>
            <a:spLocks noGrp="1" noRot="1" noChangeAspect="1" noChangeArrowheads="1"/>
          </p:cNvSpPr>
          <p:nvPr>
            <p:ph type="body" idx="1"/>
          </p:nvPr>
        </p:nvSpPr>
        <p:spPr bwMode="auto">
          <a:xfrm>
            <a:off x="76200" y="0"/>
            <a:ext cx="0" cy="19548440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lang="en-US" altLang="en-US" dirty="0"/>
          </a:p>
        </p:txBody>
      </p:sp>
    </p:spTree>
    <p:extLst>
      <p:ext uri="{BB962C8B-B14F-4D97-AF65-F5344CB8AC3E}">
        <p14:creationId xmlns:p14="http://schemas.microsoft.com/office/powerpoint/2010/main" val="249032318"/>
      </p:ext>
    </p:extLst>
  </p:cSld>
  <p:clrMapOvr>
    <a:overrideClrMapping bg1="lt1" tx1="dk1" bg2="lt2" tx2="dk2" accent1="accent1" accent2="accent2" accent3="accent3" accent4="accent4" accent5="accent5" accent6="accent6" hlink="hlink" folHlink="folHlink"/>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297986" name="Slide Image Placeholder 1"/>
          <p:cNvSpPr>
            <a:spLocks noGrp="1" noRot="1" noChangeAspect="1" noChangeArrowheads="1" noTextEdit="1"/>
          </p:cNvSpPr>
          <p:nvPr>
            <p:ph type="sldImg" idx="4294967295"/>
          </p:nvPr>
        </p:nvSpPr>
        <p:spPr>
          <a:xfrm>
            <a:off x="-150918863" y="0"/>
            <a:ext cx="301912338" cy="169825988"/>
          </a:xfrm>
          <a:ln w="12700">
            <a:solidFill>
              <a:srgbClr val="000000"/>
            </a:solidFill>
            <a:miter lim="800000"/>
            <a:headEnd/>
            <a:tailEnd/>
          </a:ln>
        </p:spPr>
      </p:sp>
      <p:sp>
        <p:nvSpPr>
          <p:cNvPr id="297987" name="Notes Placeholder 2"/>
          <p:cNvSpPr>
            <a:spLocks noGrp="1" noRot="1" noChangeAspect="1" noChangeArrowheads="1"/>
          </p:cNvSpPr>
          <p:nvPr>
            <p:ph type="body" idx="1"/>
          </p:nvPr>
        </p:nvSpPr>
        <p:spPr bwMode="auto">
          <a:xfrm>
            <a:off x="76200" y="0"/>
            <a:ext cx="0" cy="19548440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lang="en-US" altLang="en-US" dirty="0"/>
          </a:p>
        </p:txBody>
      </p:sp>
    </p:spTree>
    <p:extLst>
      <p:ext uri="{BB962C8B-B14F-4D97-AF65-F5344CB8AC3E}">
        <p14:creationId xmlns:p14="http://schemas.microsoft.com/office/powerpoint/2010/main" val="2697860612"/>
      </p:ext>
    </p:extLst>
  </p:cSld>
  <p:clrMapOvr>
    <a:overrideClrMapping bg1="lt1" tx1="dk1" bg2="lt2" tx2="dk2" accent1="accent1" accent2="accent2" accent3="accent3" accent4="accent4" accent5="accent5" accent6="accent6" hlink="hlink" folHlink="folHlink"/>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297986" name="Slide Image Placeholder 1"/>
          <p:cNvSpPr>
            <a:spLocks noGrp="1" noRot="1" noChangeAspect="1" noChangeArrowheads="1" noTextEdit="1"/>
          </p:cNvSpPr>
          <p:nvPr>
            <p:ph type="sldImg" idx="4294967295"/>
          </p:nvPr>
        </p:nvSpPr>
        <p:spPr>
          <a:xfrm>
            <a:off x="-150918863" y="0"/>
            <a:ext cx="301912338" cy="169825988"/>
          </a:xfrm>
          <a:ln w="12700">
            <a:solidFill>
              <a:srgbClr val="000000"/>
            </a:solidFill>
            <a:miter lim="800000"/>
            <a:headEnd/>
            <a:tailEnd/>
          </a:ln>
        </p:spPr>
      </p:sp>
      <p:sp>
        <p:nvSpPr>
          <p:cNvPr id="297987" name="Notes Placeholder 2"/>
          <p:cNvSpPr>
            <a:spLocks noGrp="1" noRot="1" noChangeAspect="1" noChangeArrowheads="1"/>
          </p:cNvSpPr>
          <p:nvPr>
            <p:ph type="body" idx="1"/>
          </p:nvPr>
        </p:nvSpPr>
        <p:spPr bwMode="auto">
          <a:xfrm>
            <a:off x="76200" y="0"/>
            <a:ext cx="0" cy="19548440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lang="en-US" altLang="en-US" dirty="0"/>
          </a:p>
        </p:txBody>
      </p:sp>
    </p:spTree>
    <p:extLst>
      <p:ext uri="{BB962C8B-B14F-4D97-AF65-F5344CB8AC3E}">
        <p14:creationId xmlns:p14="http://schemas.microsoft.com/office/powerpoint/2010/main" val="820091413"/>
      </p:ext>
    </p:extLst>
  </p:cSld>
  <p:clrMapOvr>
    <a:overrideClrMapping bg1="lt1" tx1="dk1" bg2="lt2" tx2="dk2" accent1="accent1" accent2="accent2" accent3="accent3" accent4="accent4" accent5="accent5" accent6="accent6" hlink="hlink" folHlink="folHlink"/>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297986" name="Slide Image Placeholder 1"/>
          <p:cNvSpPr>
            <a:spLocks noGrp="1" noRot="1" noChangeAspect="1" noChangeArrowheads="1" noTextEdit="1"/>
          </p:cNvSpPr>
          <p:nvPr>
            <p:ph type="sldImg" idx="4294967295"/>
          </p:nvPr>
        </p:nvSpPr>
        <p:spPr>
          <a:xfrm>
            <a:off x="-150918863" y="0"/>
            <a:ext cx="301912338" cy="169825988"/>
          </a:xfrm>
          <a:ln w="12700">
            <a:solidFill>
              <a:srgbClr val="000000"/>
            </a:solidFill>
            <a:miter lim="800000"/>
            <a:headEnd/>
            <a:tailEnd/>
          </a:ln>
        </p:spPr>
      </p:sp>
      <p:sp>
        <p:nvSpPr>
          <p:cNvPr id="297987" name="Notes Placeholder 2"/>
          <p:cNvSpPr>
            <a:spLocks noGrp="1" noRot="1" noChangeAspect="1" noChangeArrowheads="1"/>
          </p:cNvSpPr>
          <p:nvPr>
            <p:ph type="body" idx="1"/>
          </p:nvPr>
        </p:nvSpPr>
        <p:spPr bwMode="auto">
          <a:xfrm>
            <a:off x="76200" y="0"/>
            <a:ext cx="0" cy="19548440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lang="en-US" altLang="en-US" dirty="0"/>
          </a:p>
        </p:txBody>
      </p:sp>
    </p:spTree>
    <p:extLst>
      <p:ext uri="{BB962C8B-B14F-4D97-AF65-F5344CB8AC3E}">
        <p14:creationId xmlns:p14="http://schemas.microsoft.com/office/powerpoint/2010/main" val="2291407758"/>
      </p:ext>
    </p:extLst>
  </p:cSld>
  <p:clrMapOvr>
    <a:overrideClrMapping bg1="lt1" tx1="dk1" bg2="lt2" tx2="dk2" accent1="accent1" accent2="accent2" accent3="accent3" accent4="accent4" accent5="accent5" accent6="accent6" hlink="hlink" folHlink="folHlink"/>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297986" name="Slide Image Placeholder 1"/>
          <p:cNvSpPr>
            <a:spLocks noGrp="1" noRot="1" noChangeAspect="1" noChangeArrowheads="1" noTextEdit="1"/>
          </p:cNvSpPr>
          <p:nvPr>
            <p:ph type="sldImg" idx="4294967295"/>
          </p:nvPr>
        </p:nvSpPr>
        <p:spPr>
          <a:xfrm>
            <a:off x="-150918863" y="0"/>
            <a:ext cx="301912338" cy="169825988"/>
          </a:xfrm>
          <a:ln w="12700">
            <a:solidFill>
              <a:srgbClr val="000000"/>
            </a:solidFill>
            <a:miter lim="800000"/>
            <a:headEnd/>
            <a:tailEnd/>
          </a:ln>
        </p:spPr>
      </p:sp>
      <p:sp>
        <p:nvSpPr>
          <p:cNvPr id="297987" name="Notes Placeholder 2"/>
          <p:cNvSpPr>
            <a:spLocks noGrp="1" noRot="1" noChangeAspect="1" noChangeArrowheads="1"/>
          </p:cNvSpPr>
          <p:nvPr>
            <p:ph type="body" idx="1"/>
          </p:nvPr>
        </p:nvSpPr>
        <p:spPr bwMode="auto">
          <a:xfrm>
            <a:off x="76200" y="0"/>
            <a:ext cx="0" cy="19548440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lang="en-US" altLang="en-US" dirty="0"/>
          </a:p>
        </p:txBody>
      </p:sp>
    </p:spTree>
    <p:extLst>
      <p:ext uri="{BB962C8B-B14F-4D97-AF65-F5344CB8AC3E}">
        <p14:creationId xmlns:p14="http://schemas.microsoft.com/office/powerpoint/2010/main" val="581247886"/>
      </p:ext>
    </p:extLst>
  </p:cSld>
  <p:clrMapOvr>
    <a:overrideClrMapping bg1="lt1" tx1="dk1" bg2="lt2" tx2="dk2" accent1="accent1" accent2="accent2" accent3="accent3" accent4="accent4" accent5="accent5" accent6="accent6" hlink="hlink" folHlink="folHlink"/>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297986" name="Slide Image Placeholder 1"/>
          <p:cNvSpPr>
            <a:spLocks noGrp="1" noRot="1" noChangeAspect="1" noChangeArrowheads="1" noTextEdit="1"/>
          </p:cNvSpPr>
          <p:nvPr>
            <p:ph type="sldImg" idx="4294967295"/>
          </p:nvPr>
        </p:nvSpPr>
        <p:spPr>
          <a:xfrm>
            <a:off x="-150918863" y="0"/>
            <a:ext cx="301912338" cy="169825988"/>
          </a:xfrm>
          <a:ln w="12700">
            <a:solidFill>
              <a:srgbClr val="000000"/>
            </a:solidFill>
            <a:miter lim="800000"/>
            <a:headEnd/>
            <a:tailEnd/>
          </a:ln>
        </p:spPr>
      </p:sp>
      <p:sp>
        <p:nvSpPr>
          <p:cNvPr id="297987" name="Notes Placeholder 2"/>
          <p:cNvSpPr>
            <a:spLocks noGrp="1" noRot="1" noChangeAspect="1" noChangeArrowheads="1"/>
          </p:cNvSpPr>
          <p:nvPr>
            <p:ph type="body" idx="1"/>
          </p:nvPr>
        </p:nvSpPr>
        <p:spPr bwMode="auto">
          <a:xfrm>
            <a:off x="76200" y="0"/>
            <a:ext cx="0" cy="19548440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lang="en-US" altLang="en-US" dirty="0"/>
          </a:p>
        </p:txBody>
      </p:sp>
    </p:spTree>
    <p:extLst>
      <p:ext uri="{BB962C8B-B14F-4D97-AF65-F5344CB8AC3E}">
        <p14:creationId xmlns:p14="http://schemas.microsoft.com/office/powerpoint/2010/main" val="3531567362"/>
      </p:ext>
    </p:extLst>
  </p:cSld>
  <p:clrMapOvr>
    <a:overrideClrMapping bg1="lt1" tx1="dk1" bg2="lt2" tx2="dk2" accent1="accent1" accent2="accent2" accent3="accent3" accent4="accent4" accent5="accent5" accent6="accent6" hlink="hlink" folHlink="folHlink"/>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297986" name="Slide Image Placeholder 1"/>
          <p:cNvSpPr>
            <a:spLocks noGrp="1" noRot="1" noChangeAspect="1" noChangeArrowheads="1" noTextEdit="1"/>
          </p:cNvSpPr>
          <p:nvPr>
            <p:ph type="sldImg" idx="4294967295"/>
          </p:nvPr>
        </p:nvSpPr>
        <p:spPr>
          <a:xfrm>
            <a:off x="-150918863" y="0"/>
            <a:ext cx="301912338" cy="169825988"/>
          </a:xfrm>
          <a:ln w="12700">
            <a:solidFill>
              <a:srgbClr val="000000"/>
            </a:solidFill>
            <a:miter lim="800000"/>
            <a:headEnd/>
            <a:tailEnd/>
          </a:ln>
        </p:spPr>
      </p:sp>
      <p:sp>
        <p:nvSpPr>
          <p:cNvPr id="297987" name="Notes Placeholder 2"/>
          <p:cNvSpPr>
            <a:spLocks noGrp="1" noRot="1" noChangeAspect="1" noChangeArrowheads="1"/>
          </p:cNvSpPr>
          <p:nvPr>
            <p:ph type="body" idx="1"/>
          </p:nvPr>
        </p:nvSpPr>
        <p:spPr bwMode="auto">
          <a:xfrm>
            <a:off x="76200" y="0"/>
            <a:ext cx="0" cy="19548440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lang="en-US" altLang="en-US" dirty="0"/>
          </a:p>
        </p:txBody>
      </p:sp>
    </p:spTree>
    <p:extLst>
      <p:ext uri="{BB962C8B-B14F-4D97-AF65-F5344CB8AC3E}">
        <p14:creationId xmlns:p14="http://schemas.microsoft.com/office/powerpoint/2010/main" val="3416482566"/>
      </p:ext>
    </p:extLst>
  </p:cSld>
  <p:clrMapOvr>
    <a:overrideClrMapping bg1="lt1" tx1="dk1" bg2="lt2" tx2="dk2" accent1="accent1" accent2="accent2" accent3="accent3" accent4="accent4" accent5="accent5" accent6="accent6" hlink="hlink" folHlink="folHlink"/>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297986" name="Slide Image Placeholder 1"/>
          <p:cNvSpPr>
            <a:spLocks noGrp="1" noRot="1" noChangeAspect="1" noChangeArrowheads="1" noTextEdit="1"/>
          </p:cNvSpPr>
          <p:nvPr>
            <p:ph type="sldImg" idx="4294967295"/>
          </p:nvPr>
        </p:nvSpPr>
        <p:spPr>
          <a:xfrm>
            <a:off x="-150918863" y="0"/>
            <a:ext cx="301912338" cy="169825988"/>
          </a:xfrm>
          <a:ln w="12700">
            <a:solidFill>
              <a:srgbClr val="000000"/>
            </a:solidFill>
            <a:miter lim="800000"/>
            <a:headEnd/>
            <a:tailEnd/>
          </a:ln>
        </p:spPr>
      </p:sp>
      <p:sp>
        <p:nvSpPr>
          <p:cNvPr id="297987" name="Notes Placeholder 2"/>
          <p:cNvSpPr>
            <a:spLocks noGrp="1" noRot="1" noChangeAspect="1" noChangeArrowheads="1"/>
          </p:cNvSpPr>
          <p:nvPr>
            <p:ph type="body" idx="1"/>
          </p:nvPr>
        </p:nvSpPr>
        <p:spPr bwMode="auto">
          <a:xfrm>
            <a:off x="76200" y="0"/>
            <a:ext cx="0" cy="19548440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lang="en-US" altLang="en-US" dirty="0"/>
          </a:p>
        </p:txBody>
      </p:sp>
    </p:spTree>
    <p:extLst>
      <p:ext uri="{BB962C8B-B14F-4D97-AF65-F5344CB8AC3E}">
        <p14:creationId xmlns:p14="http://schemas.microsoft.com/office/powerpoint/2010/main" val="3265348786"/>
      </p:ext>
    </p:extLst>
  </p:cSld>
  <p:clrMapOvr>
    <a:overrideClrMapping bg1="lt1" tx1="dk1" bg2="lt2" tx2="dk2" accent1="accent1" accent2="accent2" accent3="accent3" accent4="accent4" accent5="accent5" accent6="accent6" hlink="hlink" folHlink="folHlink"/>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297986" name="Slide Image Placeholder 1"/>
          <p:cNvSpPr>
            <a:spLocks noGrp="1" noRot="1" noChangeAspect="1" noChangeArrowheads="1" noTextEdit="1"/>
          </p:cNvSpPr>
          <p:nvPr>
            <p:ph type="sldImg" idx="4294967295"/>
          </p:nvPr>
        </p:nvSpPr>
        <p:spPr>
          <a:xfrm>
            <a:off x="-150918863" y="0"/>
            <a:ext cx="301912338" cy="169825988"/>
          </a:xfrm>
          <a:ln w="12700">
            <a:solidFill>
              <a:srgbClr val="000000"/>
            </a:solidFill>
            <a:miter lim="800000"/>
            <a:headEnd/>
            <a:tailEnd/>
          </a:ln>
        </p:spPr>
      </p:sp>
      <p:sp>
        <p:nvSpPr>
          <p:cNvPr id="297987" name="Notes Placeholder 2"/>
          <p:cNvSpPr>
            <a:spLocks noGrp="1" noRot="1" noChangeAspect="1" noChangeArrowheads="1"/>
          </p:cNvSpPr>
          <p:nvPr>
            <p:ph type="body" idx="1"/>
          </p:nvPr>
        </p:nvSpPr>
        <p:spPr bwMode="auto">
          <a:xfrm>
            <a:off x="76200" y="0"/>
            <a:ext cx="0" cy="19548440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lang="en-US" altLang="en-US" dirty="0"/>
          </a:p>
        </p:txBody>
      </p:sp>
    </p:spTree>
    <p:extLst>
      <p:ext uri="{BB962C8B-B14F-4D97-AF65-F5344CB8AC3E}">
        <p14:creationId xmlns:p14="http://schemas.microsoft.com/office/powerpoint/2010/main" val="763402110"/>
      </p:ext>
    </p:extLst>
  </p:cSld>
  <p:clrMapOvr>
    <a:overrideClrMapping bg1="lt1" tx1="dk1" bg2="lt2" tx2="dk2" accent1="accent1" accent2="accent2" accent3="accent3" accent4="accent4" accent5="accent5" accent6="accent6" hlink="hlink" folHlink="folHlink"/>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297986" name="Slide Image Placeholder 1"/>
          <p:cNvSpPr>
            <a:spLocks noGrp="1" noRot="1" noChangeAspect="1" noChangeArrowheads="1" noTextEdit="1"/>
          </p:cNvSpPr>
          <p:nvPr>
            <p:ph type="sldImg" idx="4294967295"/>
          </p:nvPr>
        </p:nvSpPr>
        <p:spPr>
          <a:xfrm>
            <a:off x="-150918863" y="0"/>
            <a:ext cx="301912338" cy="169825988"/>
          </a:xfrm>
          <a:ln w="12700">
            <a:solidFill>
              <a:srgbClr val="000000"/>
            </a:solidFill>
            <a:miter lim="800000"/>
            <a:headEnd/>
            <a:tailEnd/>
          </a:ln>
        </p:spPr>
      </p:sp>
      <p:sp>
        <p:nvSpPr>
          <p:cNvPr id="297987" name="Notes Placeholder 2"/>
          <p:cNvSpPr>
            <a:spLocks noGrp="1" noRot="1" noChangeAspect="1" noChangeArrowheads="1"/>
          </p:cNvSpPr>
          <p:nvPr>
            <p:ph type="body" idx="1"/>
          </p:nvPr>
        </p:nvSpPr>
        <p:spPr bwMode="auto">
          <a:xfrm>
            <a:off x="76200" y="0"/>
            <a:ext cx="0" cy="19548440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lang="en-US" altLang="en-US" dirty="0"/>
          </a:p>
        </p:txBody>
      </p:sp>
    </p:spTree>
    <p:extLst>
      <p:ext uri="{BB962C8B-B14F-4D97-AF65-F5344CB8AC3E}">
        <p14:creationId xmlns:p14="http://schemas.microsoft.com/office/powerpoint/2010/main" val="2378941056"/>
      </p:ext>
    </p:extLst>
  </p:cSld>
  <p:clrMapOvr>
    <a:overrideClrMapping bg1="lt1" tx1="dk1" bg2="lt2" tx2="dk2" accent1="accent1" accent2="accent2" accent3="accent3" accent4="accent4" accent5="accent5" accent6="accent6" hlink="hlink" folHlink="folHlink"/>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297986" name="Slide Image Placeholder 1"/>
          <p:cNvSpPr>
            <a:spLocks noGrp="1" noRot="1" noChangeAspect="1" noChangeArrowheads="1" noTextEdit="1"/>
          </p:cNvSpPr>
          <p:nvPr>
            <p:ph type="sldImg" idx="4294967295"/>
          </p:nvPr>
        </p:nvSpPr>
        <p:spPr>
          <a:xfrm>
            <a:off x="-150918863" y="0"/>
            <a:ext cx="301912338" cy="169825988"/>
          </a:xfrm>
          <a:ln w="12700">
            <a:solidFill>
              <a:srgbClr val="000000"/>
            </a:solidFill>
            <a:miter lim="800000"/>
            <a:headEnd/>
            <a:tailEnd/>
          </a:ln>
        </p:spPr>
      </p:sp>
      <p:sp>
        <p:nvSpPr>
          <p:cNvPr id="297987" name="Notes Placeholder 2"/>
          <p:cNvSpPr>
            <a:spLocks noGrp="1" noRot="1" noChangeAspect="1" noChangeArrowheads="1"/>
          </p:cNvSpPr>
          <p:nvPr>
            <p:ph type="body" idx="1"/>
          </p:nvPr>
        </p:nvSpPr>
        <p:spPr bwMode="auto">
          <a:xfrm>
            <a:off x="76200" y="0"/>
            <a:ext cx="0" cy="19548440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lang="en-US" altLang="en-US" dirty="0"/>
          </a:p>
        </p:txBody>
      </p:sp>
    </p:spTree>
    <p:extLst>
      <p:ext uri="{BB962C8B-B14F-4D97-AF65-F5344CB8AC3E}">
        <p14:creationId xmlns:p14="http://schemas.microsoft.com/office/powerpoint/2010/main" val="4085881384"/>
      </p:ext>
    </p:extLst>
  </p:cSld>
  <p:clrMapOvr>
    <a:overrideClrMapping bg1="lt1" tx1="dk1" bg2="lt2" tx2="dk2" accent1="accent1" accent2="accent2" accent3="accent3" accent4="accent4" accent5="accent5" accent6="accent6" hlink="hlink" folHlink="folHlink"/>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297986" name="Slide Image Placeholder 1"/>
          <p:cNvSpPr>
            <a:spLocks noGrp="1" noRot="1" noChangeAspect="1" noChangeArrowheads="1" noTextEdit="1"/>
          </p:cNvSpPr>
          <p:nvPr>
            <p:ph type="sldImg" idx="4294967295"/>
          </p:nvPr>
        </p:nvSpPr>
        <p:spPr>
          <a:xfrm>
            <a:off x="-150918863" y="0"/>
            <a:ext cx="301912338" cy="169825988"/>
          </a:xfrm>
          <a:ln w="12700">
            <a:solidFill>
              <a:srgbClr val="000000"/>
            </a:solidFill>
            <a:miter lim="800000"/>
            <a:headEnd/>
            <a:tailEnd/>
          </a:ln>
        </p:spPr>
      </p:sp>
      <p:sp>
        <p:nvSpPr>
          <p:cNvPr id="297987" name="Notes Placeholder 2"/>
          <p:cNvSpPr>
            <a:spLocks noGrp="1" noRot="1" noChangeAspect="1" noChangeArrowheads="1"/>
          </p:cNvSpPr>
          <p:nvPr>
            <p:ph type="body" idx="1"/>
          </p:nvPr>
        </p:nvSpPr>
        <p:spPr bwMode="auto">
          <a:xfrm>
            <a:off x="76200" y="0"/>
            <a:ext cx="0" cy="19548440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lang="en-US" altLang="en-US" dirty="0"/>
          </a:p>
        </p:txBody>
      </p:sp>
    </p:spTree>
    <p:extLst>
      <p:ext uri="{BB962C8B-B14F-4D97-AF65-F5344CB8AC3E}">
        <p14:creationId xmlns:p14="http://schemas.microsoft.com/office/powerpoint/2010/main" val="187294677"/>
      </p:ext>
    </p:extLst>
  </p:cSld>
  <p:clrMapOvr>
    <a:overrideClrMapping bg1="lt1" tx1="dk1" bg2="lt2" tx2="dk2" accent1="accent1" accent2="accent2" accent3="accent3" accent4="accent4" accent5="accent5" accent6="accent6" hlink="hlink" folHlink="folHlink"/>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297986" name="Slide Image Placeholder 1"/>
          <p:cNvSpPr>
            <a:spLocks noGrp="1" noRot="1" noChangeAspect="1" noChangeArrowheads="1" noTextEdit="1"/>
          </p:cNvSpPr>
          <p:nvPr>
            <p:ph type="sldImg" idx="4294967295"/>
          </p:nvPr>
        </p:nvSpPr>
        <p:spPr>
          <a:xfrm>
            <a:off x="-150918863" y="0"/>
            <a:ext cx="301912338" cy="169825988"/>
          </a:xfrm>
          <a:ln w="12700">
            <a:solidFill>
              <a:srgbClr val="000000"/>
            </a:solidFill>
            <a:miter lim="800000"/>
            <a:headEnd/>
            <a:tailEnd/>
          </a:ln>
        </p:spPr>
      </p:sp>
      <p:sp>
        <p:nvSpPr>
          <p:cNvPr id="297987" name="Notes Placeholder 2"/>
          <p:cNvSpPr>
            <a:spLocks noGrp="1" noRot="1" noChangeAspect="1" noChangeArrowheads="1"/>
          </p:cNvSpPr>
          <p:nvPr>
            <p:ph type="body" idx="1"/>
          </p:nvPr>
        </p:nvSpPr>
        <p:spPr bwMode="auto">
          <a:xfrm>
            <a:off x="76200" y="0"/>
            <a:ext cx="0" cy="19548440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lang="en-US" altLang="en-US" dirty="0"/>
          </a:p>
        </p:txBody>
      </p:sp>
    </p:spTree>
    <p:extLst>
      <p:ext uri="{BB962C8B-B14F-4D97-AF65-F5344CB8AC3E}">
        <p14:creationId xmlns:p14="http://schemas.microsoft.com/office/powerpoint/2010/main" val="758924481"/>
      </p:ext>
    </p:extLst>
  </p:cSld>
  <p:clrMapOvr>
    <a:overrideClrMapping bg1="lt1" tx1="dk1" bg2="lt2" tx2="dk2" accent1="accent1" accent2="accent2" accent3="accent3" accent4="accent4" accent5="accent5" accent6="accent6" hlink="hlink" folHlink="folHlink"/>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297986" name="Slide Image Placeholder 1"/>
          <p:cNvSpPr>
            <a:spLocks noGrp="1" noRot="1" noChangeAspect="1" noChangeArrowheads="1" noTextEdit="1"/>
          </p:cNvSpPr>
          <p:nvPr>
            <p:ph type="sldImg" idx="4294967295"/>
          </p:nvPr>
        </p:nvSpPr>
        <p:spPr>
          <a:xfrm>
            <a:off x="-150918863" y="0"/>
            <a:ext cx="301912338" cy="169825988"/>
          </a:xfrm>
          <a:ln w="12700">
            <a:solidFill>
              <a:srgbClr val="000000"/>
            </a:solidFill>
            <a:miter lim="800000"/>
            <a:headEnd/>
            <a:tailEnd/>
          </a:ln>
        </p:spPr>
      </p:sp>
      <p:sp>
        <p:nvSpPr>
          <p:cNvPr id="297987" name="Notes Placeholder 2"/>
          <p:cNvSpPr>
            <a:spLocks noGrp="1" noRot="1" noChangeAspect="1" noChangeArrowheads="1"/>
          </p:cNvSpPr>
          <p:nvPr>
            <p:ph type="body" idx="1"/>
          </p:nvPr>
        </p:nvSpPr>
        <p:spPr bwMode="auto">
          <a:xfrm>
            <a:off x="76200" y="0"/>
            <a:ext cx="0" cy="19548440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lang="en-US" altLang="en-US" dirty="0"/>
          </a:p>
        </p:txBody>
      </p:sp>
    </p:spTree>
    <p:extLst>
      <p:ext uri="{BB962C8B-B14F-4D97-AF65-F5344CB8AC3E}">
        <p14:creationId xmlns:p14="http://schemas.microsoft.com/office/powerpoint/2010/main" val="2936341421"/>
      </p:ext>
    </p:extLst>
  </p:cSld>
  <p:clrMapOvr>
    <a:overrideClrMapping bg1="lt1" tx1="dk1" bg2="lt2" tx2="dk2" accent1="accent1" accent2="accent2" accent3="accent3" accent4="accent4" accent5="accent5" accent6="accent6" hlink="hlink" folHlink="folHlink"/>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297986" name="Slide Image Placeholder 1"/>
          <p:cNvSpPr>
            <a:spLocks noGrp="1" noRot="1" noChangeAspect="1" noChangeArrowheads="1" noTextEdit="1"/>
          </p:cNvSpPr>
          <p:nvPr>
            <p:ph type="sldImg" idx="4294967295"/>
          </p:nvPr>
        </p:nvSpPr>
        <p:spPr>
          <a:xfrm>
            <a:off x="-150918863" y="0"/>
            <a:ext cx="301912338" cy="169825988"/>
          </a:xfrm>
          <a:ln w="12700">
            <a:solidFill>
              <a:srgbClr val="000000"/>
            </a:solidFill>
            <a:miter lim="800000"/>
            <a:headEnd/>
            <a:tailEnd/>
          </a:ln>
        </p:spPr>
      </p:sp>
      <p:sp>
        <p:nvSpPr>
          <p:cNvPr id="297987" name="Notes Placeholder 2"/>
          <p:cNvSpPr>
            <a:spLocks noGrp="1" noRot="1" noChangeAspect="1" noChangeArrowheads="1"/>
          </p:cNvSpPr>
          <p:nvPr>
            <p:ph type="body" idx="1"/>
          </p:nvPr>
        </p:nvSpPr>
        <p:spPr bwMode="auto">
          <a:xfrm>
            <a:off x="76200" y="0"/>
            <a:ext cx="0" cy="19548440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lang="en-US" altLang="en-US" dirty="0"/>
          </a:p>
        </p:txBody>
      </p:sp>
    </p:spTree>
    <p:extLst>
      <p:ext uri="{BB962C8B-B14F-4D97-AF65-F5344CB8AC3E}">
        <p14:creationId xmlns:p14="http://schemas.microsoft.com/office/powerpoint/2010/main" val="3151931206"/>
      </p:ext>
    </p:extLst>
  </p:cSld>
  <p:clrMapOvr>
    <a:overrideClrMapping bg1="lt1" tx1="dk1" bg2="lt2" tx2="dk2" accent1="accent1" accent2="accent2" accent3="accent3" accent4="accent4" accent5="accent5" accent6="accent6" hlink="hlink" folHlink="folHlink"/>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pPr>
              <a:defRPr/>
            </a:pPr>
            <a:fld id="{9752BF85-0622-44EE-97FD-8F0E6DFDC877}" type="datetime1">
              <a:rPr lang="en-US" altLang="en-US" smtClean="0"/>
              <a:t>11-Jun-20</a:t>
            </a:fld>
            <a:endParaRPr lang="en-US" altLang="en-US" sz="1800">
              <a:solidFill>
                <a:schemeClr val="tx1"/>
              </a:solidFill>
            </a:endParaRPr>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5B06CE2B-195F-471B-A7FB-1AC136F72138}" type="slidenum">
              <a:rPr lang="en-US" altLang="en-US" smtClean="0"/>
              <a:pPr>
                <a:defRPr/>
              </a:pPr>
              <a:t>‹#›</a:t>
            </a:fld>
            <a:endParaRPr lang="en-US" altLang="en-US" sz="1800">
              <a:solidFill>
                <a:schemeClr val="tx1"/>
              </a:solidFill>
            </a:endParaRPr>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017041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fld id="{449173B4-A37B-4D26-A89C-124963995CFB}" type="datetime1">
              <a:rPr lang="en-US" altLang="en-US" smtClean="0"/>
              <a:t>11-Jun-20</a:t>
            </a:fld>
            <a:endParaRPr lang="en-US" altLang="en-US" sz="1800">
              <a:solidFill>
                <a:schemeClr val="tx1"/>
              </a:solidFill>
            </a:endParaRPr>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3BEDBC6B-0B70-46A2-B6FB-FDFC4D9C3DAF}" type="slidenum">
              <a:rPr lang="en-US" altLang="en-US" smtClean="0"/>
              <a:pPr>
                <a:defRPr/>
              </a:pPr>
              <a:t>‹#›</a:t>
            </a:fld>
            <a:endParaRPr lang="en-US" altLang="en-US" sz="1800">
              <a:solidFill>
                <a:schemeClr val="tx1"/>
              </a:solidFill>
            </a:endParaRPr>
          </a:p>
        </p:txBody>
      </p:sp>
    </p:spTree>
    <p:extLst>
      <p:ext uri="{BB962C8B-B14F-4D97-AF65-F5344CB8AC3E}">
        <p14:creationId xmlns:p14="http://schemas.microsoft.com/office/powerpoint/2010/main" val="3253693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fld id="{D9FB87AA-9144-424E-B5F6-9F148BD3C293}" type="datetime1">
              <a:rPr lang="en-US" altLang="en-US" smtClean="0"/>
              <a:t>11-Jun-20</a:t>
            </a:fld>
            <a:endParaRPr lang="en-US" altLang="en-US" sz="1800">
              <a:solidFill>
                <a:schemeClr val="tx1"/>
              </a:solidFill>
            </a:endParaRPr>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85C05162-0400-49F0-A241-E233EB8F5A3B}" type="slidenum">
              <a:rPr lang="en-US" altLang="en-US" smtClean="0"/>
              <a:pPr>
                <a:defRPr/>
              </a:pPr>
              <a:t>‹#›</a:t>
            </a:fld>
            <a:endParaRPr lang="en-US" altLang="en-US" sz="1800">
              <a:solidFill>
                <a:schemeClr val="tx1"/>
              </a:solidFill>
            </a:endParaRPr>
          </a:p>
        </p:txBody>
      </p:sp>
    </p:spTree>
    <p:extLst>
      <p:ext uri="{BB962C8B-B14F-4D97-AF65-F5344CB8AC3E}">
        <p14:creationId xmlns:p14="http://schemas.microsoft.com/office/powerpoint/2010/main" val="41939742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390660" y="1027113"/>
            <a:ext cx="9366249" cy="1143000"/>
          </a:xfrm>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smtClean="0"/>
            </a:lvl1pPr>
          </a:lstStyle>
          <a:p>
            <a:pPr>
              <a:defRPr/>
            </a:pPr>
            <a:fld id="{B5A4C6C6-C1A9-41AF-BC47-12F54BE7ABF5}" type="datetime1">
              <a:rPr lang="en-US" altLang="en-US" smtClean="0"/>
              <a:t>11-Jun-20</a:t>
            </a:fld>
            <a:endParaRPr lang="en-US" altLang="en-US" sz="1800">
              <a:solidFill>
                <a:schemeClr val="tx1"/>
              </a:solidFill>
            </a:endParaRPr>
          </a:p>
        </p:txBody>
      </p:sp>
      <p:sp>
        <p:nvSpPr>
          <p:cNvPr id="4" name="Footer Placeholder 3"/>
          <p:cNvSpPr>
            <a:spLocks noGrp="1"/>
          </p:cNvSpPr>
          <p:nvPr>
            <p:ph type="ftr" sz="quarter" idx="11"/>
          </p:nvPr>
        </p:nvSpPr>
        <p:spPr/>
        <p:txBody>
          <a:bodyPr/>
          <a:lstStyle>
            <a:lvl1pPr>
              <a:defRPr/>
            </a:lvl1pPr>
          </a:lstStyle>
          <a:p>
            <a:pPr>
              <a:defRPr/>
            </a:pPr>
            <a:endParaRPr lang="en-US"/>
          </a:p>
        </p:txBody>
      </p:sp>
      <p:sp>
        <p:nvSpPr>
          <p:cNvPr id="5" name="Slide Number Placeholder 4"/>
          <p:cNvSpPr>
            <a:spLocks noGrp="1"/>
          </p:cNvSpPr>
          <p:nvPr>
            <p:ph type="sldNum" sz="quarter" idx="12"/>
          </p:nvPr>
        </p:nvSpPr>
        <p:spPr/>
        <p:txBody>
          <a:bodyPr/>
          <a:lstStyle>
            <a:lvl1pPr>
              <a:defRPr smtClean="0"/>
            </a:lvl1pPr>
          </a:lstStyle>
          <a:p>
            <a:pPr>
              <a:defRPr/>
            </a:pPr>
            <a:fld id="{E605687D-FC52-4A7A-B802-3E53D1090173}" type="slidenum">
              <a:rPr lang="en-US" altLang="en-US"/>
              <a:pPr>
                <a:defRPr/>
              </a:pPr>
              <a:t>‹#›</a:t>
            </a:fld>
            <a:endParaRPr lang="en-US" altLang="en-US" sz="1800">
              <a:solidFill>
                <a:schemeClr val="tx1"/>
              </a:solidFill>
            </a:endParaRPr>
          </a:p>
        </p:txBody>
      </p:sp>
    </p:spTree>
    <p:extLst>
      <p:ext uri="{BB962C8B-B14F-4D97-AF65-F5344CB8AC3E}">
        <p14:creationId xmlns:p14="http://schemas.microsoft.com/office/powerpoint/2010/main" val="6801808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417541557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3E8226A-2B89-4F3E-AC23-EB1C632E4A3A}" type="datetimeFigureOut">
              <a:rPr lang="en-US" smtClean="0"/>
              <a:pPr/>
              <a:t>11-Jun-20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CCDAC3-4480-4DF0-9CF7-C863844BDD4A}" type="slidenum">
              <a:rPr lang="en-US" smtClean="0"/>
              <a:pPr/>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006448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3E8226A-2B89-4F3E-AC23-EB1C632E4A3A}" type="datetimeFigureOut">
              <a:rPr lang="en-US" smtClean="0"/>
              <a:pPr/>
              <a:t>11-Jun-20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CCDAC3-4480-4DF0-9CF7-C863844BDD4A}" type="slidenum">
              <a:rPr lang="en-US" smtClean="0"/>
              <a:pPr/>
              <a:t>‹#›</a:t>
            </a:fld>
            <a:endParaRPr lang="en-US"/>
          </a:p>
        </p:txBody>
      </p:sp>
    </p:spTree>
    <p:extLst>
      <p:ext uri="{BB962C8B-B14F-4D97-AF65-F5344CB8AC3E}">
        <p14:creationId xmlns:p14="http://schemas.microsoft.com/office/powerpoint/2010/main" val="422583537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3E8226A-2B89-4F3E-AC23-EB1C632E4A3A}" type="datetimeFigureOut">
              <a:rPr lang="en-US" smtClean="0"/>
              <a:pPr/>
              <a:t>11-Jun-20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CCDAC3-4480-4DF0-9CF7-C863844BDD4A}" type="slidenum">
              <a:rPr lang="en-US" smtClean="0"/>
              <a:pPr/>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789224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3E8226A-2B89-4F3E-AC23-EB1C632E4A3A}" type="datetimeFigureOut">
              <a:rPr lang="en-US" smtClean="0"/>
              <a:pPr/>
              <a:t>11-Jun-20</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pPr>
              <a:defRPr/>
            </a:pPr>
            <a:fld id="{450C0BBA-624C-4EC6-916D-513C3A9B3CDB}" type="slidenum">
              <a:rPr lang="en-US" smtClean="0"/>
              <a:pPr>
                <a:defRPr/>
              </a:pPr>
              <a:t>‹#›</a:t>
            </a:fld>
            <a:endParaRPr lang="en-US"/>
          </a:p>
        </p:txBody>
      </p:sp>
    </p:spTree>
    <p:extLst>
      <p:ext uri="{BB962C8B-B14F-4D97-AF65-F5344CB8AC3E}">
        <p14:creationId xmlns:p14="http://schemas.microsoft.com/office/powerpoint/2010/main" val="17957942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3E8226A-2B89-4F3E-AC23-EB1C632E4A3A}" type="datetimeFigureOut">
              <a:rPr lang="en-US" smtClean="0"/>
              <a:pPr/>
              <a:t>11-Jun-20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FCCDAC3-4480-4DF0-9CF7-C863844BDD4A}" type="slidenum">
              <a:rPr lang="en-US" smtClean="0"/>
              <a:pPr/>
              <a:t>‹#›</a:t>
            </a:fld>
            <a:endParaRPr lang="en-US"/>
          </a:p>
        </p:txBody>
      </p:sp>
    </p:spTree>
    <p:extLst>
      <p:ext uri="{BB962C8B-B14F-4D97-AF65-F5344CB8AC3E}">
        <p14:creationId xmlns:p14="http://schemas.microsoft.com/office/powerpoint/2010/main" val="264300210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3E8226A-2B89-4F3E-AC23-EB1C632E4A3A}" type="datetimeFigureOut">
              <a:rPr lang="en-US" smtClean="0"/>
              <a:pPr/>
              <a:t>11-Jun-20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FCCDAC3-4480-4DF0-9CF7-C863844BDD4A}" type="slidenum">
              <a:rPr lang="en-US" smtClean="0"/>
              <a:pPr/>
              <a:t>‹#›</a:t>
            </a:fld>
            <a:endParaRPr lang="en-US"/>
          </a:p>
        </p:txBody>
      </p:sp>
    </p:spTree>
    <p:extLst>
      <p:ext uri="{BB962C8B-B14F-4D97-AF65-F5344CB8AC3E}">
        <p14:creationId xmlns:p14="http://schemas.microsoft.com/office/powerpoint/2010/main" val="7052065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fld id="{777782F8-61FD-4C40-ACD2-C129A15A4155}" type="datetime1">
              <a:rPr lang="en-US" altLang="en-US" smtClean="0"/>
              <a:t>11-Jun-20</a:t>
            </a:fld>
            <a:endParaRPr lang="en-US" altLang="en-US" sz="1800">
              <a:solidFill>
                <a:schemeClr val="tx1"/>
              </a:solidFill>
            </a:endParaRPr>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B14A416A-2C3D-4FC0-B68D-3C4348EDC8CE}" type="slidenum">
              <a:rPr lang="en-US" altLang="en-US" smtClean="0"/>
              <a:pPr>
                <a:defRPr/>
              </a:pPr>
              <a:t>‹#›</a:t>
            </a:fld>
            <a:endParaRPr lang="en-US" altLang="en-US" sz="1800">
              <a:solidFill>
                <a:schemeClr val="tx1"/>
              </a:solidFill>
            </a:endParaRPr>
          </a:p>
        </p:txBody>
      </p:sp>
    </p:spTree>
    <p:extLst>
      <p:ext uri="{BB962C8B-B14F-4D97-AF65-F5344CB8AC3E}">
        <p14:creationId xmlns:p14="http://schemas.microsoft.com/office/powerpoint/2010/main" val="218985490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33E8226A-2B89-4F3E-AC23-EB1C632E4A3A}" type="datetimeFigureOut">
              <a:rPr lang="en-US" smtClean="0"/>
              <a:pPr/>
              <a:t>11-Jun-20</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8FCCDAC3-4480-4DF0-9CF7-C863844BDD4A}" type="slidenum">
              <a:rPr lang="en-US" smtClean="0"/>
              <a:pPr/>
              <a:t>‹#›</a:t>
            </a:fld>
            <a:endParaRPr lang="en-US"/>
          </a:p>
        </p:txBody>
      </p:sp>
    </p:spTree>
    <p:extLst>
      <p:ext uri="{BB962C8B-B14F-4D97-AF65-F5344CB8AC3E}">
        <p14:creationId xmlns:p14="http://schemas.microsoft.com/office/powerpoint/2010/main" val="275362142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33E8226A-2B89-4F3E-AC23-EB1C632E4A3A}" type="datetimeFigureOut">
              <a:rPr lang="en-US" smtClean="0"/>
              <a:pPr/>
              <a:t>11-Jun-20</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8FCCDAC3-4480-4DF0-9CF7-C863844BDD4A}" type="slidenum">
              <a:rPr lang="en-US" smtClean="0"/>
              <a:pPr/>
              <a:t>‹#›</a:t>
            </a:fld>
            <a:endParaRPr lang="en-US"/>
          </a:p>
        </p:txBody>
      </p:sp>
    </p:spTree>
    <p:extLst>
      <p:ext uri="{BB962C8B-B14F-4D97-AF65-F5344CB8AC3E}">
        <p14:creationId xmlns:p14="http://schemas.microsoft.com/office/powerpoint/2010/main" val="212557095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33E8226A-2B89-4F3E-AC23-EB1C632E4A3A}" type="datetimeFigureOut">
              <a:rPr lang="en-US" smtClean="0"/>
              <a:pPr/>
              <a:t>11-Jun-20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FCCDAC3-4480-4DF0-9CF7-C863844BDD4A}" type="slidenum">
              <a:rPr lang="en-US" smtClean="0"/>
              <a:pPr/>
              <a:t>‹#›</a:t>
            </a:fld>
            <a:endParaRPr lang="en-US"/>
          </a:p>
        </p:txBody>
      </p:sp>
    </p:spTree>
    <p:extLst>
      <p:ext uri="{BB962C8B-B14F-4D97-AF65-F5344CB8AC3E}">
        <p14:creationId xmlns:p14="http://schemas.microsoft.com/office/powerpoint/2010/main" val="4607963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3E8226A-2B89-4F3E-AC23-EB1C632E4A3A}" type="datetimeFigureOut">
              <a:rPr lang="en-US" smtClean="0"/>
              <a:pPr/>
              <a:t>11-Jun-20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CCDAC3-4480-4DF0-9CF7-C863844BDD4A}" type="slidenum">
              <a:rPr lang="en-US" smtClean="0"/>
              <a:pPr/>
              <a:t>‹#›</a:t>
            </a:fld>
            <a:endParaRPr lang="en-US"/>
          </a:p>
        </p:txBody>
      </p:sp>
    </p:spTree>
    <p:extLst>
      <p:ext uri="{BB962C8B-B14F-4D97-AF65-F5344CB8AC3E}">
        <p14:creationId xmlns:p14="http://schemas.microsoft.com/office/powerpoint/2010/main" val="139276312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3E8226A-2B89-4F3E-AC23-EB1C632E4A3A}" type="datetimeFigureOut">
              <a:rPr lang="en-US" smtClean="0"/>
              <a:pPr/>
              <a:t>11-Jun-20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CCDAC3-4480-4DF0-9CF7-C863844BDD4A}" type="slidenum">
              <a:rPr lang="en-US" smtClean="0"/>
              <a:pPr/>
              <a:t>‹#›</a:t>
            </a:fld>
            <a:endParaRPr lang="en-US"/>
          </a:p>
        </p:txBody>
      </p:sp>
    </p:spTree>
    <p:extLst>
      <p:ext uri="{BB962C8B-B14F-4D97-AF65-F5344CB8AC3E}">
        <p14:creationId xmlns:p14="http://schemas.microsoft.com/office/powerpoint/2010/main" val="12082474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8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215089074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2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100289040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26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336822567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25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24412421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pPr>
              <a:defRPr/>
            </a:pPr>
            <a:fld id="{5C44BFED-A92A-44B8-8A67-82A5523D9641}" type="datetime1">
              <a:rPr lang="en-US" altLang="en-US" smtClean="0"/>
              <a:t>11-Jun-20</a:t>
            </a:fld>
            <a:endParaRPr lang="en-US" altLang="en-US" sz="1800">
              <a:solidFill>
                <a:schemeClr val="tx1"/>
              </a:solidFill>
            </a:endParaRPr>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59D3362B-5EFA-4058-962C-086BC3F61BF4}" type="slidenum">
              <a:rPr lang="en-US" altLang="en-US" smtClean="0"/>
              <a:pPr>
                <a:defRPr/>
              </a:pPr>
              <a:t>‹#›</a:t>
            </a:fld>
            <a:endParaRPr lang="en-US" altLang="en-US" sz="1800">
              <a:solidFill>
                <a:schemeClr val="tx1"/>
              </a:solidFill>
            </a:endParaRPr>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247928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pPr>
              <a:defRPr/>
            </a:pPr>
            <a:fld id="{81292F92-2FD0-47C7-8AA8-DCA3DC798043}" type="datetime1">
              <a:rPr lang="en-US" altLang="en-US" smtClean="0"/>
              <a:t>11-Jun-20</a:t>
            </a:fld>
            <a:endParaRPr lang="en-US" altLang="en-US" sz="1800">
              <a:solidFill>
                <a:schemeClr val="tx1"/>
              </a:solidFill>
            </a:endParaRPr>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5BBDE4F0-31C6-4CF8-8BFB-5CB3C53C97DC}" type="slidenum">
              <a:rPr lang="en-US" altLang="en-US" smtClean="0"/>
              <a:pPr>
                <a:defRPr/>
              </a:pPr>
              <a:t>‹#›</a:t>
            </a:fld>
            <a:endParaRPr lang="en-US" altLang="en-US" sz="1800">
              <a:solidFill>
                <a:schemeClr val="tx1"/>
              </a:solidFill>
            </a:endParaRPr>
          </a:p>
        </p:txBody>
      </p:sp>
    </p:spTree>
    <p:extLst>
      <p:ext uri="{BB962C8B-B14F-4D97-AF65-F5344CB8AC3E}">
        <p14:creationId xmlns:p14="http://schemas.microsoft.com/office/powerpoint/2010/main" val="39509017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pPr>
              <a:defRPr/>
            </a:pPr>
            <a:fld id="{2E38F242-C932-4DB1-A49A-01DF7F447E47}" type="datetime1">
              <a:rPr lang="en-US" altLang="en-US" smtClean="0"/>
              <a:t>11-Jun-20</a:t>
            </a:fld>
            <a:endParaRPr lang="en-US" altLang="en-US" sz="1800">
              <a:solidFill>
                <a:schemeClr val="tx1"/>
              </a:solidFill>
            </a:endParaRPr>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7A73E7EA-1428-4A1C-9D72-5E3138062141}" type="slidenum">
              <a:rPr lang="en-US" altLang="en-US" smtClean="0"/>
              <a:pPr>
                <a:defRPr/>
              </a:pPr>
              <a:t>‹#›</a:t>
            </a:fld>
            <a:endParaRPr lang="en-US" altLang="en-US" sz="1800">
              <a:solidFill>
                <a:schemeClr val="tx1"/>
              </a:solidFill>
            </a:endParaRPr>
          </a:p>
        </p:txBody>
      </p:sp>
    </p:spTree>
    <p:extLst>
      <p:ext uri="{BB962C8B-B14F-4D97-AF65-F5344CB8AC3E}">
        <p14:creationId xmlns:p14="http://schemas.microsoft.com/office/powerpoint/2010/main" val="27447776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pPr>
              <a:defRPr/>
            </a:pPr>
            <a:fld id="{35984FCA-D2D6-4A83-8EBE-3CE98C614469}" type="datetime1">
              <a:rPr lang="en-US" altLang="en-US" smtClean="0"/>
              <a:t>11-Jun-20</a:t>
            </a:fld>
            <a:endParaRPr lang="en-US" altLang="en-US" sz="1800">
              <a:solidFill>
                <a:schemeClr val="tx1"/>
              </a:solidFill>
            </a:endParaRPr>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B0744FAB-9532-46B6-AFAA-4E534BFA21A8}" type="slidenum">
              <a:rPr lang="en-US" altLang="en-US" smtClean="0"/>
              <a:pPr>
                <a:defRPr/>
              </a:pPr>
              <a:t>‹#›</a:t>
            </a:fld>
            <a:endParaRPr lang="en-US" altLang="en-US" sz="1800">
              <a:solidFill>
                <a:schemeClr val="tx1"/>
              </a:solidFill>
            </a:endParaRPr>
          </a:p>
        </p:txBody>
      </p:sp>
    </p:spTree>
    <p:extLst>
      <p:ext uri="{BB962C8B-B14F-4D97-AF65-F5344CB8AC3E}">
        <p14:creationId xmlns:p14="http://schemas.microsoft.com/office/powerpoint/2010/main" val="31045659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pPr>
              <a:defRPr/>
            </a:pPr>
            <a:fld id="{9EFDF3D6-EF45-49B1-8A79-1F2962056198}" type="datetime1">
              <a:rPr lang="en-US" altLang="en-US" smtClean="0"/>
              <a:t>11-Jun-20</a:t>
            </a:fld>
            <a:endParaRPr lang="en-US" altLang="en-US" sz="1800">
              <a:solidFill>
                <a:schemeClr val="tx1"/>
              </a:solidFill>
            </a:endParaRPr>
          </a:p>
        </p:txBody>
      </p:sp>
      <p:sp>
        <p:nvSpPr>
          <p:cNvPr id="8" name="Footer Placeholder 7"/>
          <p:cNvSpPr>
            <a:spLocks noGrp="1"/>
          </p:cNvSpPr>
          <p:nvPr>
            <p:ph type="ftr" sz="quarter" idx="11"/>
          </p:nvPr>
        </p:nvSpPr>
        <p:spPr/>
        <p:txBody>
          <a:bodyPr/>
          <a:lstStyle>
            <a:lvl1pPr>
              <a:defRPr>
                <a:solidFill>
                  <a:srgbClr val="FFFFFF"/>
                </a:solidFill>
              </a:defRPr>
            </a:lvl1pPr>
          </a:lstStyle>
          <a:p>
            <a:pPr>
              <a:defRPr/>
            </a:pPr>
            <a:endParaRPr lang="en-US"/>
          </a:p>
        </p:txBody>
      </p:sp>
      <p:sp>
        <p:nvSpPr>
          <p:cNvPr id="9" name="Slide Number Placeholder 8"/>
          <p:cNvSpPr>
            <a:spLocks noGrp="1"/>
          </p:cNvSpPr>
          <p:nvPr>
            <p:ph type="sldNum" sz="quarter" idx="12"/>
          </p:nvPr>
        </p:nvSpPr>
        <p:spPr/>
        <p:txBody>
          <a:bodyPr/>
          <a:lstStyle/>
          <a:p>
            <a:pPr>
              <a:defRPr/>
            </a:pPr>
            <a:fld id="{361A5D79-7B22-4262-9B55-890633D66C4C}" type="slidenum">
              <a:rPr lang="en-US" altLang="en-US" smtClean="0"/>
              <a:pPr>
                <a:defRPr/>
              </a:pPr>
              <a:t>‹#›</a:t>
            </a:fld>
            <a:endParaRPr lang="en-US" altLang="en-US" sz="1800">
              <a:solidFill>
                <a:schemeClr val="tx1"/>
              </a:solidFill>
            </a:endParaRPr>
          </a:p>
        </p:txBody>
      </p:sp>
    </p:spTree>
    <p:extLst>
      <p:ext uri="{BB962C8B-B14F-4D97-AF65-F5344CB8AC3E}">
        <p14:creationId xmlns:p14="http://schemas.microsoft.com/office/powerpoint/2010/main" val="21520135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pPr>
              <a:defRPr/>
            </a:pPr>
            <a:fld id="{C870E35F-9175-477B-9911-CFBBD21095C7}" type="datetime1">
              <a:rPr lang="en-US" altLang="en-US" smtClean="0"/>
              <a:t>11-Jun-20</a:t>
            </a:fld>
            <a:endParaRPr lang="en-US" altLang="en-US" sz="1800">
              <a:solidFill>
                <a:schemeClr val="tx1"/>
              </a:solidFill>
            </a:endParaRPr>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pPr>
              <a:defRPr/>
            </a:pPr>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pPr>
              <a:defRPr/>
            </a:pPr>
            <a:fld id="{77590ECE-D088-4B12-99A2-17D381FBF1D3}" type="slidenum">
              <a:rPr lang="en-US" altLang="en-US" smtClean="0"/>
              <a:pPr>
                <a:defRPr/>
              </a:pPr>
              <a:t>‹#›</a:t>
            </a:fld>
            <a:endParaRPr lang="en-US" altLang="en-US" sz="1800">
              <a:solidFill>
                <a:schemeClr val="tx1"/>
              </a:solidFill>
            </a:endParaRPr>
          </a:p>
        </p:txBody>
      </p:sp>
    </p:spTree>
    <p:extLst>
      <p:ext uri="{BB962C8B-B14F-4D97-AF65-F5344CB8AC3E}">
        <p14:creationId xmlns:p14="http://schemas.microsoft.com/office/powerpoint/2010/main" val="28132479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pPr>
              <a:defRPr/>
            </a:pPr>
            <a:fld id="{379ACF21-6333-485C-A893-50E6E8D81A87}" type="datetime1">
              <a:rPr lang="en-US" altLang="en-US" smtClean="0"/>
              <a:t>11-Jun-20</a:t>
            </a:fld>
            <a:endParaRPr lang="en-US" altLang="en-US" sz="1800">
              <a:solidFill>
                <a:schemeClr val="tx1"/>
              </a:solidFill>
            </a:endParaRPr>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42DF224E-6E16-433E-B339-251514AF9B31}" type="slidenum">
              <a:rPr lang="en-US" altLang="en-US" smtClean="0"/>
              <a:pPr>
                <a:defRPr/>
              </a:pPr>
              <a:t>‹#›</a:t>
            </a:fld>
            <a:endParaRPr lang="en-US" altLang="en-US" sz="1800">
              <a:solidFill>
                <a:schemeClr val="tx1"/>
              </a:solidFill>
            </a:endParaRPr>
          </a:p>
        </p:txBody>
      </p:sp>
    </p:spTree>
    <p:extLst>
      <p:ext uri="{BB962C8B-B14F-4D97-AF65-F5344CB8AC3E}">
        <p14:creationId xmlns:p14="http://schemas.microsoft.com/office/powerpoint/2010/main" val="34357623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17" Type="http://schemas.openxmlformats.org/officeDocument/2006/relationships/image" Target="../media/image2.jpeg"/><Relationship Id="rId2" Type="http://schemas.openxmlformats.org/officeDocument/2006/relationships/slideLayout" Target="../slideLayouts/slideLayout15.xml"/><Relationship Id="rId16" Type="http://schemas.openxmlformats.org/officeDocument/2006/relationships/theme" Target="../theme/theme2.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slideLayout" Target="../slideLayouts/slideLayout2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pPr>
              <a:defRPr/>
            </a:pPr>
            <a:fld id="{AC927DE6-5FE0-4ED5-87F3-F28E7EE318C2}" type="datetime1">
              <a:rPr lang="en-US" altLang="en-US" smtClean="0"/>
              <a:t>11-Jun-20</a:t>
            </a:fld>
            <a:endParaRPr lang="en-US" alt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pPr>
              <a:defRPr/>
            </a:pPr>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pPr>
              <a:defRPr/>
            </a:pPr>
            <a:fld id="{C4CAC204-FCA2-44A0-B700-5B8A491F240E}" type="slidenum">
              <a:rPr lang="en-US" altLang="en-US" smtClean="0"/>
              <a:pPr>
                <a:defRPr/>
              </a:pPr>
              <a:t>‹#›</a:t>
            </a:fld>
            <a:endParaRPr lang="en-US" alt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51126319"/>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Lst>
  <p:hf sldNum="0"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33E8226A-2B89-4F3E-AC23-EB1C632E4A3A}" type="datetimeFigureOut">
              <a:rPr lang="en-US" smtClean="0"/>
              <a:pPr/>
              <a:t>11-Jun-20</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pPr>
              <a:defRPr/>
            </a:pPr>
            <a:fld id="{450C0BBA-624C-4EC6-916D-513C3A9B3CDB}" type="slidenum">
              <a:rPr lang="en-US" smtClean="0"/>
              <a:pPr>
                <a:defRPr/>
              </a:pPr>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8D1F6BF2-69EF-4141-9705-91D7EDE54730}"/>
              </a:ext>
            </a:extLst>
          </p:cNvPr>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10769600" y="5943313"/>
            <a:ext cx="707701" cy="533974"/>
          </a:xfrm>
          <a:prstGeom prst="rect">
            <a:avLst/>
          </a:prstGeom>
        </p:spPr>
      </p:pic>
    </p:spTree>
    <p:extLst>
      <p:ext uri="{BB962C8B-B14F-4D97-AF65-F5344CB8AC3E}">
        <p14:creationId xmlns:p14="http://schemas.microsoft.com/office/powerpoint/2010/main" val="1446490174"/>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 id="2147483713" r:id="rId13"/>
    <p:sldLayoutId id="2147483714" r:id="rId14"/>
    <p:sldLayoutId id="2147483715" r:id="rId15"/>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0.xml"/><Relationship Id="rId6" Type="http://schemas.openxmlformats.org/officeDocument/2006/relationships/image" Target="../media/image5.jpeg"/><Relationship Id="rId5" Type="http://schemas.openxmlformats.org/officeDocument/2006/relationships/hyperlink" Target="https://www.comsol.com/blogs/integrated-circuit-design-photolithography-process/" TargetMode="External"/><Relationship Id="rId4" Type="http://schemas.openxmlformats.org/officeDocument/2006/relationships/hyperlink" Target="https://sites.northwestern.edu/dichtel/2018/01/24/86-development-and-performance-characterization-of-a-polyimine-covalent-organic-framework-thin-film-composite-nanofiltration-membrane/"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hyperlink" Target="http://amath.colorado.edu/cmsms/index.php?page=an-immersed-interface-method-for-modeling-semiconductor-devices" TargetMode="External"/><Relationship Id="rId5" Type="http://schemas.openxmlformats.org/officeDocument/2006/relationships/image" Target="../media/image13.png"/><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7.xml"/><Relationship Id="rId5" Type="http://schemas.openxmlformats.org/officeDocument/2006/relationships/image" Target="../media/image14.jpeg"/><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8" Type="http://schemas.openxmlformats.org/officeDocument/2006/relationships/hyperlink" Target="http://www.vacuum-guide.com/english/equipment/ae_thin_film_deposition.htm" TargetMode="External"/><Relationship Id="rId3" Type="http://schemas.openxmlformats.org/officeDocument/2006/relationships/image" Target="../media/image3.png"/><Relationship Id="rId7"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hyperlink" Target="http://www.mechanicalengineeringblog.com/tag/graphene-properties/" TargetMode="External"/><Relationship Id="rId5" Type="http://schemas.openxmlformats.org/officeDocument/2006/relationships/image" Target="../media/image4.png"/><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19.png"/><Relationship Id="rId5" Type="http://schemas.openxmlformats.org/officeDocument/2006/relationships/hyperlink" Target="http://eng.thesaurus.rusnano.com/upload/iblock/1ba/ion%20implantation1.jpg" TargetMode="External"/><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hyperlink" Target="http://www.memsnet.org/mems/processes/deposition.html" TargetMode="Externa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image" Target="../media/image21.png"/><Relationship Id="rId5" Type="http://schemas.openxmlformats.org/officeDocument/2006/relationships/hyperlink" Target="http://ahshonorschemistry.wikispaces.com/A-Silicon+Wafer+Patterned" TargetMode="External"/><Relationship Id="rId4" Type="http://schemas.openxmlformats.org/officeDocument/2006/relationships/image" Target="../media/image4.png"/></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4.png"/></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2.xml"/><Relationship Id="rId1" Type="http://schemas.openxmlformats.org/officeDocument/2006/relationships/slideLayout" Target="../slideLayouts/slideLayout7.xml"/><Relationship Id="rId5" Type="http://schemas.openxmlformats.org/officeDocument/2006/relationships/image" Target="../media/image24.wmf"/><Relationship Id="rId4" Type="http://schemas.openxmlformats.org/officeDocument/2006/relationships/image" Target="../media/image4.png"/></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4.xml"/><Relationship Id="rId1" Type="http://schemas.openxmlformats.org/officeDocument/2006/relationships/slideLayout" Target="../slideLayouts/slideLayout7.xml"/><Relationship Id="rId5" Type="http://schemas.openxmlformats.org/officeDocument/2006/relationships/image" Target="../media/image25.wmf"/><Relationship Id="rId4" Type="http://schemas.openxmlformats.org/officeDocument/2006/relationships/image" Target="../media/image4.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5.xml"/><Relationship Id="rId7" Type="http://schemas.openxmlformats.org/officeDocument/2006/relationships/image" Target="../media/image26.emf"/><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image" Target="../media/image4.png"/><Relationship Id="rId4" Type="http://schemas.openxmlformats.org/officeDocument/2006/relationships/image" Target="../media/image3.png"/></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6.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7.xml"/><Relationship Id="rId7" Type="http://schemas.openxmlformats.org/officeDocument/2006/relationships/image" Target="../media/image27.emf"/><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oleObject" Target="../embeddings/oleObject2.bin"/><Relationship Id="rId5" Type="http://schemas.openxmlformats.org/officeDocument/2006/relationships/image" Target="../media/image4.png"/><Relationship Id="rId4" Type="http://schemas.openxmlformats.org/officeDocument/2006/relationships/image" Target="../media/image3.png"/></Relationships>
</file>

<file path=ppt/slides/_rels/slide29.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30.wmf"/><Relationship Id="rId2" Type="http://schemas.openxmlformats.org/officeDocument/2006/relationships/notesSlide" Target="../notesSlides/notesSlide28.xml"/><Relationship Id="rId1" Type="http://schemas.openxmlformats.org/officeDocument/2006/relationships/slideLayout" Target="../slideLayouts/slideLayout7.xml"/><Relationship Id="rId6" Type="http://schemas.openxmlformats.org/officeDocument/2006/relationships/image" Target="../media/image29.wmf"/><Relationship Id="rId5" Type="http://schemas.openxmlformats.org/officeDocument/2006/relationships/image" Target="../media/image28.wmf"/><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hyperlink" Target="http://www.ichaus.de/news/72" TargetMode="External"/><Relationship Id="rId5" Type="http://schemas.openxmlformats.org/officeDocument/2006/relationships/image" Target="../media/image6.jpeg"/><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9.xml"/><Relationship Id="rId1" Type="http://schemas.openxmlformats.org/officeDocument/2006/relationships/slideLayout" Target="../slideLayouts/slideLayout7.xml"/><Relationship Id="rId5" Type="http://schemas.openxmlformats.org/officeDocument/2006/relationships/image" Target="../media/image31.wmf"/><Relationship Id="rId4" Type="http://schemas.openxmlformats.org/officeDocument/2006/relationships/image" Target="../media/image4.png"/></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0.xml"/><Relationship Id="rId7" Type="http://schemas.openxmlformats.org/officeDocument/2006/relationships/image" Target="../media/image32.emf"/><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oleObject" Target="../embeddings/oleObject3.bin"/><Relationship Id="rId5" Type="http://schemas.openxmlformats.org/officeDocument/2006/relationships/image" Target="../media/image4.png"/><Relationship Id="rId4" Type="http://schemas.openxmlformats.org/officeDocument/2006/relationships/image" Target="../media/image3.png"/></Relationships>
</file>

<file path=ppt/slides/_rels/slide3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1.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3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2.xml"/><Relationship Id="rId1" Type="http://schemas.openxmlformats.org/officeDocument/2006/relationships/slideLayout" Target="../slideLayouts/slideLayout7.xml"/><Relationship Id="rId5" Type="http://schemas.openxmlformats.org/officeDocument/2006/relationships/image" Target="../media/image33.png"/><Relationship Id="rId4" Type="http://schemas.openxmlformats.org/officeDocument/2006/relationships/image" Target="../media/image4.png"/></Relationships>
</file>

<file path=ppt/slides/_rels/slide3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3.xml"/><Relationship Id="rId1" Type="http://schemas.openxmlformats.org/officeDocument/2006/relationships/slideLayout" Target="../slideLayouts/slideLayout7.xml"/><Relationship Id="rId5" Type="http://schemas.openxmlformats.org/officeDocument/2006/relationships/image" Target="../media/image34.wmf"/><Relationship Id="rId4" Type="http://schemas.openxmlformats.org/officeDocument/2006/relationships/image" Target="../media/image4.png"/></Relationships>
</file>

<file path=ppt/slides/_rels/slide3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4.xml"/><Relationship Id="rId1" Type="http://schemas.openxmlformats.org/officeDocument/2006/relationships/slideLayout" Target="../slideLayouts/slideLayout7.xml"/><Relationship Id="rId5" Type="http://schemas.openxmlformats.org/officeDocument/2006/relationships/image" Target="../media/image35.wmf"/><Relationship Id="rId4" Type="http://schemas.openxmlformats.org/officeDocument/2006/relationships/image" Target="../media/image4.png"/></Relationships>
</file>

<file path=ppt/slides/_rels/slide3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5.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3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6.xml"/><Relationship Id="rId1" Type="http://schemas.openxmlformats.org/officeDocument/2006/relationships/slideLayout" Target="../slideLayouts/slideLayout7.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4.png"/></Relationships>
</file>

<file path=ppt/slides/_rels/slide3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7.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3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8.xml"/><Relationship Id="rId1" Type="http://schemas.openxmlformats.org/officeDocument/2006/relationships/slideLayout" Target="../slideLayouts/slideLayout7.xml"/><Relationship Id="rId6" Type="http://schemas.openxmlformats.org/officeDocument/2006/relationships/hyperlink" Target="http://www.youtube.com/watch?v=d9SWNLZvA8g" TargetMode="External"/><Relationship Id="rId5" Type="http://schemas.openxmlformats.org/officeDocument/2006/relationships/hyperlink" Target="http://www.youtube.com/watch?v=aCOyq4YzBtY" TargetMode="Externa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hyperlink" Target="http://www.extremetech.com/computing/85304-intelmicron-fabrication-plant-tour?print" TargetMode="External"/><Relationship Id="rId4" Type="http://schemas.openxmlformats.org/officeDocument/2006/relationships/image" Target="../media/image4.png"/></Relationships>
</file>

<file path=ppt/slides/_rels/slide4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9.xml"/><Relationship Id="rId1" Type="http://schemas.openxmlformats.org/officeDocument/2006/relationships/slideLayout" Target="../slideLayouts/slideLayout7.xml"/><Relationship Id="rId5" Type="http://schemas.openxmlformats.org/officeDocument/2006/relationships/image" Target="../media/image38.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hyperlink" Target="http://cnx.org/content/m24883/1.5/" TargetMode="Externa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hyperlink" Target="http://www.kasap.usask.ca/photos/" TargetMode="External"/><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hyperlink" Target="http://www.technologystudent.com/elec1/ic2.htm" TargetMode="Externa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hyperlink" Target="http://www.electrooptics.com/features/feature.php?feature_id=126" TargetMode="External"/><Relationship Id="rId5" Type="http://schemas.openxmlformats.org/officeDocument/2006/relationships/image" Target="../media/image12.jpe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41F59D9-7D49-4CB8-B6B4-69A4D369877E}"/>
              </a:ext>
            </a:extLst>
          </p:cNvPr>
          <p:cNvPicPr>
            <a:picLocks noChangeAspect="1"/>
          </p:cNvPicPr>
          <p:nvPr/>
        </p:nvPicPr>
        <p:blipFill>
          <a:blip r:embed="rId2"/>
          <a:stretch>
            <a:fillRect/>
          </a:stretch>
        </p:blipFill>
        <p:spPr>
          <a:xfrm>
            <a:off x="11502554" y="5638800"/>
            <a:ext cx="613246" cy="602927"/>
          </a:xfrm>
          <a:prstGeom prst="rect">
            <a:avLst/>
          </a:prstGeom>
        </p:spPr>
      </p:pic>
      <p:pic>
        <p:nvPicPr>
          <p:cNvPr id="7" name="Picture 6">
            <a:extLst>
              <a:ext uri="{FF2B5EF4-FFF2-40B4-BE49-F238E27FC236}">
                <a16:creationId xmlns:a16="http://schemas.microsoft.com/office/drawing/2014/main" id="{E8C9D79B-2033-4404-9306-DCF466488606}"/>
              </a:ext>
            </a:extLst>
          </p:cNvPr>
          <p:cNvPicPr>
            <a:picLocks noChangeAspect="1"/>
          </p:cNvPicPr>
          <p:nvPr/>
        </p:nvPicPr>
        <p:blipFill>
          <a:blip r:embed="rId3"/>
          <a:stretch>
            <a:fillRect/>
          </a:stretch>
        </p:blipFill>
        <p:spPr>
          <a:xfrm>
            <a:off x="55925" y="5727404"/>
            <a:ext cx="1849075" cy="597196"/>
          </a:xfrm>
          <a:prstGeom prst="rect">
            <a:avLst/>
          </a:prstGeom>
        </p:spPr>
      </p:pic>
      <p:pic>
        <p:nvPicPr>
          <p:cNvPr id="17" name="Picture 16">
            <a:extLst>
              <a:ext uri="{FF2B5EF4-FFF2-40B4-BE49-F238E27FC236}">
                <a16:creationId xmlns:a16="http://schemas.microsoft.com/office/drawing/2014/main" id="{D2762658-AB56-494A-AE45-FD534D7C3441}"/>
              </a:ext>
            </a:extLst>
          </p:cNvPr>
          <p:cNvPicPr>
            <a:picLocks noChangeAspect="1"/>
          </p:cNvPicPr>
          <p:nvPr/>
        </p:nvPicPr>
        <p:blipFill>
          <a:blip r:embed="rId2"/>
          <a:stretch>
            <a:fillRect/>
          </a:stretch>
        </p:blipFill>
        <p:spPr>
          <a:xfrm>
            <a:off x="11454063" y="5681640"/>
            <a:ext cx="613246" cy="602927"/>
          </a:xfrm>
          <a:prstGeom prst="rect">
            <a:avLst/>
          </a:prstGeom>
        </p:spPr>
      </p:pic>
      <p:sp>
        <p:nvSpPr>
          <p:cNvPr id="19" name="Rectangle 1">
            <a:extLst>
              <a:ext uri="{FF2B5EF4-FFF2-40B4-BE49-F238E27FC236}">
                <a16:creationId xmlns:a16="http://schemas.microsoft.com/office/drawing/2014/main" id="{68A3C4F9-72C4-4C2E-822E-2C5DB899CF51}"/>
              </a:ext>
            </a:extLst>
          </p:cNvPr>
          <p:cNvSpPr>
            <a:spLocks noChangeArrowheads="1"/>
          </p:cNvSpPr>
          <p:nvPr/>
        </p:nvSpPr>
        <p:spPr bwMode="auto">
          <a:xfrm>
            <a:off x="4495800" y="4191000"/>
            <a:ext cx="76962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en-US" sz="4000" b="1" i="0" u="none" strike="noStrike" kern="1200" cap="none" spc="0" normalizeH="0" baseline="0" noProof="0" dirty="0">
                <a:ln w="0"/>
                <a:solidFill>
                  <a:prstClr val="black"/>
                </a:solidFill>
                <a:effectLst>
                  <a:outerShdw blurRad="38100" dist="19050" dir="2700000" algn="tl" rotWithShape="0">
                    <a:prstClr val="black">
                      <a:alpha val="40000"/>
                    </a:prstClr>
                  </a:outerShdw>
                </a:effectLst>
                <a:uLnTx/>
                <a:uFillTx/>
                <a:latin typeface="Arial Black" panose="020B0A04020102020204" pitchFamily="34" charset="0"/>
                <a:ea typeface="SimSun" panose="02010600030101010101" pitchFamily="2" charset="-122"/>
                <a:cs typeface="Arial" panose="020B0604020202020204" pitchFamily="34" charset="0"/>
              </a:rPr>
              <a:t>www.nano-link.org</a:t>
            </a:r>
          </a:p>
        </p:txBody>
      </p:sp>
      <p:sp>
        <p:nvSpPr>
          <p:cNvPr id="12" name="Shape 80">
            <a:extLst>
              <a:ext uri="{FF2B5EF4-FFF2-40B4-BE49-F238E27FC236}">
                <a16:creationId xmlns:a16="http://schemas.microsoft.com/office/drawing/2014/main" id="{47668180-777C-4DD8-B741-4A01C5907533}"/>
              </a:ext>
            </a:extLst>
          </p:cNvPr>
          <p:cNvSpPr txBox="1">
            <a:spLocks/>
          </p:cNvSpPr>
          <p:nvPr/>
        </p:nvSpPr>
        <p:spPr>
          <a:xfrm>
            <a:off x="4191000" y="914550"/>
            <a:ext cx="8001000" cy="1142850"/>
          </a:xfrm>
          <a:prstGeom prst="rect">
            <a:avLst/>
          </a:prstGeom>
          <a:noFill/>
          <a:ln>
            <a:noFill/>
          </a:ln>
        </p:spPr>
        <p:txBody>
          <a:bodyPr vert="horz" lIns="91425" tIns="45700" rIns="91425" bIns="45700" rtlCol="0" anchor="ctr" anchorCtr="0">
            <a:noAutofit/>
            <a:scene3d>
              <a:camera prst="orthographicFront"/>
              <a:lightRig rig="threePt" dir="t"/>
            </a:scene3d>
            <a:sp3d extrusionH="57150">
              <a:bevelT h="25400" prst="softRound"/>
            </a:sp3d>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00000"/>
              </a:lnSpc>
              <a:spcBef>
                <a:spcPts val="0"/>
              </a:spcBef>
              <a:spcAft>
                <a:spcPts val="0"/>
              </a:spcAft>
              <a:buClr>
                <a:prstClr val="black"/>
              </a:buClr>
              <a:buSzPct val="25000"/>
              <a:buFontTx/>
              <a:buNone/>
              <a:tabLst/>
              <a:defRPr/>
            </a:pPr>
            <a:r>
              <a:rPr kumimoji="0" lang="es-PR" sz="8000" b="1" i="0" u="none" strike="noStrike" kern="1200" cap="none" spc="-50" normalizeH="0" baseline="0" noProof="0" dirty="0">
                <a:ln w="57150">
                  <a:solidFill>
                    <a:schemeClr val="accent1">
                      <a:lumMod val="90000"/>
                      <a:lumOff val="10000"/>
                    </a:schemeClr>
                  </a:solidFill>
                  <a:prstDash val="solid"/>
                </a:ln>
                <a:solidFill>
                  <a:prstClr val="black"/>
                </a:solidFill>
                <a:effectLst>
                  <a:outerShdw blurRad="38100" dist="38100" dir="2700000" algn="tl">
                    <a:srgbClr val="000000">
                      <a:alpha val="43137"/>
                    </a:srgbClr>
                  </a:outerShdw>
                </a:effectLst>
                <a:uLnTx/>
                <a:uFillTx/>
                <a:latin typeface="Arial Black" panose="020B0A04020102020204" pitchFamily="34" charset="0"/>
                <a:ea typeface="Calibri"/>
                <a:cs typeface="Calibri"/>
                <a:sym typeface="Calibri"/>
              </a:rPr>
              <a:t>Fotolitografía</a:t>
            </a:r>
            <a:endParaRPr kumimoji="0" lang="es-PR" sz="8800" b="1" i="0" u="none" strike="noStrike" kern="1200" cap="none" spc="-50" normalizeH="0" baseline="0" noProof="0" dirty="0">
              <a:ln w="57150">
                <a:solidFill>
                  <a:schemeClr val="accent1">
                    <a:lumMod val="90000"/>
                    <a:lumOff val="10000"/>
                  </a:schemeClr>
                </a:solidFill>
                <a:prstDash val="solid"/>
              </a:ln>
              <a:solidFill>
                <a:prstClr val="black"/>
              </a:solidFill>
              <a:effectLst>
                <a:outerShdw blurRad="38100" dist="38100" dir="2700000" algn="tl">
                  <a:srgbClr val="000000">
                    <a:alpha val="43137"/>
                  </a:srgbClr>
                </a:outerShdw>
              </a:effectLst>
              <a:uLnTx/>
              <a:uFillTx/>
              <a:latin typeface="Arial Black" panose="020B0A04020102020204" pitchFamily="34" charset="0"/>
              <a:ea typeface="Calibri"/>
              <a:cs typeface="Calibri"/>
              <a:sym typeface="Calibri"/>
            </a:endParaRPr>
          </a:p>
        </p:txBody>
      </p:sp>
      <p:sp>
        <p:nvSpPr>
          <p:cNvPr id="3" name="Rectangle 2">
            <a:extLst>
              <a:ext uri="{FF2B5EF4-FFF2-40B4-BE49-F238E27FC236}">
                <a16:creationId xmlns:a16="http://schemas.microsoft.com/office/drawing/2014/main" id="{77F903AE-0C44-4A07-9229-62539D576923}"/>
              </a:ext>
            </a:extLst>
          </p:cNvPr>
          <p:cNvSpPr/>
          <p:nvPr/>
        </p:nvSpPr>
        <p:spPr>
          <a:xfrm>
            <a:off x="0" y="6443246"/>
            <a:ext cx="12192000" cy="338554"/>
          </a:xfrm>
          <a:prstGeom prst="rect">
            <a:avLst/>
          </a:prstGeom>
        </p:spPr>
        <p:txBody>
          <a:bodyPr wrap="square">
            <a:spAutoFit/>
          </a:bodyPr>
          <a:lstStyle/>
          <a:p>
            <a:pPr lvl="0" algn="ctr"/>
            <a:r>
              <a:rPr kumimoji="0" lang="es-PR" sz="16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Arial" panose="020B0604020202020204" pitchFamily="34" charset="0"/>
                <a:cs typeface="Arial" panose="020B0604020202020204" pitchFamily="34" charset="0"/>
                <a:hlinkClick r:id="rId4">
                  <a:extLst>
                    <a:ext uri="{A12FA001-AC4F-418D-AE19-62706E023703}">
                      <ahyp:hlinkClr xmlns:ahyp="http://schemas.microsoft.com/office/drawing/2018/hyperlinkcolor" val="tx"/>
                    </a:ext>
                  </a:extLst>
                </a:hlinkClick>
              </a:rPr>
              <a:t>Imagen: </a:t>
            </a:r>
            <a:r>
              <a:rPr lang="es-PR" sz="16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hlinkClick r:id="rId5">
                  <a:extLst>
                    <a:ext uri="{A12FA001-AC4F-418D-AE19-62706E023703}">
                      <ahyp:hlinkClr xmlns:ahyp="http://schemas.microsoft.com/office/drawing/2018/hyperlinkcolor" val="tx"/>
                    </a:ext>
                  </a:extLst>
                </a:hlinkClick>
              </a:rPr>
              <a:t>https://www.comsol.com/blogs/integrated-circuit-design-photolithography-process/</a:t>
            </a:r>
            <a:endParaRPr kumimoji="0" lang="es-PR" sz="16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Arial" panose="020B0604020202020204" pitchFamily="34" charset="0"/>
              <a:cs typeface="Arial" panose="020B0604020202020204" pitchFamily="34" charset="0"/>
            </a:endParaRPr>
          </a:p>
        </p:txBody>
      </p:sp>
      <p:pic>
        <p:nvPicPr>
          <p:cNvPr id="1026" name="Picture 2" descr="Semiconductor wafer">
            <a:extLst>
              <a:ext uri="{FF2B5EF4-FFF2-40B4-BE49-F238E27FC236}">
                <a16:creationId xmlns:a16="http://schemas.microsoft.com/office/drawing/2014/main" id="{93F6A090-9E62-44D7-A15E-C2771791307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7200" y="1347209"/>
            <a:ext cx="3581400" cy="3438144"/>
          </a:xfrm>
          <a:prstGeom prst="rect">
            <a:avLst/>
          </a:prstGeom>
          <a:solidFill>
            <a:srgbClr val="FFFFFF">
              <a:shade val="85000"/>
            </a:srgbClr>
          </a:solidFill>
          <a:ln w="76200" cap="sq">
            <a:solidFill>
              <a:schemeClr val="tx1"/>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9" name="Rectangle 8">
            <a:extLst>
              <a:ext uri="{FF2B5EF4-FFF2-40B4-BE49-F238E27FC236}">
                <a16:creationId xmlns:a16="http://schemas.microsoft.com/office/drawing/2014/main" id="{848E2BDD-ABBC-4786-9663-7AEAE05BDD8B}"/>
              </a:ext>
            </a:extLst>
          </p:cNvPr>
          <p:cNvSpPr/>
          <p:nvPr/>
        </p:nvSpPr>
        <p:spPr>
          <a:xfrm>
            <a:off x="4191000" y="2797314"/>
            <a:ext cx="8001000" cy="707886"/>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PR" sz="4000" b="0" i="0" u="none" strike="noStrike" kern="1200" cap="none" spc="0" normalizeH="0" baseline="0" noProof="0" dirty="0">
                <a:ln w="28575">
                  <a:solidFill>
                    <a:srgbClr val="000000"/>
                  </a:solidFill>
                </a:ln>
                <a:solidFill>
                  <a:schemeClr val="accent1">
                    <a:lumMod val="90000"/>
                    <a:lumOff val="10000"/>
                  </a:schemeClr>
                </a:solidFill>
                <a:effectLst>
                  <a:outerShdw blurRad="50800" dist="38100" dir="2700000" algn="tl" rotWithShape="0">
                    <a:prstClr val="black">
                      <a:alpha val="40000"/>
                    </a:prstClr>
                  </a:outerShdw>
                </a:effectLst>
                <a:uLnTx/>
                <a:uFillTx/>
                <a:latin typeface="Arial Black" panose="020B0A04020102020204" pitchFamily="34" charset="0"/>
                <a:ea typeface="Bebas Neue" charset="0"/>
                <a:cs typeface="Bebas Neue" charset="0"/>
              </a:rPr>
              <a:t>Versión 082718</a:t>
            </a:r>
            <a:endParaRPr kumimoji="0" lang="es-PR" sz="4000" b="0" i="0" u="none" strike="noStrike" kern="1200" cap="none" spc="0" normalizeH="0" baseline="0" noProof="0" dirty="0">
              <a:ln w="28575">
                <a:solidFill>
                  <a:srgbClr val="000000"/>
                </a:solidFill>
              </a:ln>
              <a:solidFill>
                <a:schemeClr val="accent1">
                  <a:lumMod val="90000"/>
                  <a:lumOff val="10000"/>
                </a:schemeClr>
              </a:solidFill>
              <a:effectLst>
                <a:outerShdw blurRad="50800" dist="38100" dir="2700000" algn="tl" rotWithShape="0">
                  <a:prstClr val="black">
                    <a:alpha val="40000"/>
                  </a:prstClr>
                </a:outerShdw>
              </a:effectLst>
              <a:uLnTx/>
              <a:uFillTx/>
              <a:latin typeface="Arial Black" panose="020B0A04020102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A2A30A51-6F99-4561-B8FD-38EF8B15CECF}"/>
              </a:ext>
            </a:extLst>
          </p:cNvPr>
          <p:cNvPicPr>
            <a:picLocks noChangeAspect="1"/>
          </p:cNvPicPr>
          <p:nvPr/>
        </p:nvPicPr>
        <p:blipFill>
          <a:blip r:embed="rId3"/>
          <a:stretch>
            <a:fillRect/>
          </a:stretch>
        </p:blipFill>
        <p:spPr>
          <a:xfrm>
            <a:off x="11502554" y="5681640"/>
            <a:ext cx="613246" cy="602927"/>
          </a:xfrm>
          <a:prstGeom prst="rect">
            <a:avLst/>
          </a:prstGeom>
        </p:spPr>
      </p:pic>
      <p:pic>
        <p:nvPicPr>
          <p:cNvPr id="21" name="Picture 20">
            <a:extLst>
              <a:ext uri="{FF2B5EF4-FFF2-40B4-BE49-F238E27FC236}">
                <a16:creationId xmlns:a16="http://schemas.microsoft.com/office/drawing/2014/main" id="{BF4E40D4-D04B-49FE-A159-7823750B1F30}"/>
              </a:ext>
            </a:extLst>
          </p:cNvPr>
          <p:cNvPicPr>
            <a:picLocks noChangeAspect="1"/>
          </p:cNvPicPr>
          <p:nvPr/>
        </p:nvPicPr>
        <p:blipFill>
          <a:blip r:embed="rId4"/>
          <a:stretch>
            <a:fillRect/>
          </a:stretch>
        </p:blipFill>
        <p:spPr>
          <a:xfrm>
            <a:off x="103909" y="5705416"/>
            <a:ext cx="1752600" cy="579152"/>
          </a:xfrm>
          <a:prstGeom prst="rect">
            <a:avLst/>
          </a:prstGeom>
        </p:spPr>
      </p:pic>
      <p:sp>
        <p:nvSpPr>
          <p:cNvPr id="6" name="Rectangle 17">
            <a:extLst>
              <a:ext uri="{FF2B5EF4-FFF2-40B4-BE49-F238E27FC236}">
                <a16:creationId xmlns:a16="http://schemas.microsoft.com/office/drawing/2014/main" id="{F449F819-BC9D-4A6A-A3EA-DB1FC1CAF25A}"/>
              </a:ext>
            </a:extLst>
          </p:cNvPr>
          <p:cNvSpPr>
            <a:spLocks noChangeArrowheads="1"/>
          </p:cNvSpPr>
          <p:nvPr/>
        </p:nvSpPr>
        <p:spPr bwMode="auto">
          <a:xfrm>
            <a:off x="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PR"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11" name="Title 1">
            <a:extLst>
              <a:ext uri="{FF2B5EF4-FFF2-40B4-BE49-F238E27FC236}">
                <a16:creationId xmlns:a16="http://schemas.microsoft.com/office/drawing/2014/main" id="{6C41E001-7DED-436C-B44E-A5F0C659CE71}"/>
              </a:ext>
            </a:extLst>
          </p:cNvPr>
          <p:cNvSpPr txBox="1">
            <a:spLocks noChangeArrowheads="1"/>
          </p:cNvSpPr>
          <p:nvPr/>
        </p:nvSpPr>
        <p:spPr>
          <a:xfrm>
            <a:off x="0" y="76200"/>
            <a:ext cx="12192000" cy="1143001"/>
          </a:xfrm>
          <a:prstGeom prst="rect">
            <a:avLst/>
          </a:prstGeom>
        </p:spPr>
        <p:txBody>
          <a:bodyPr vert="horz" lIns="91440" tIns="45720" rIns="91440" bIns="45720" rtlCol="0" anchor="ct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PR" altLang="zh-CN" sz="6000" b="1" i="0" u="none" strike="noStrike" kern="1200" cap="none" spc="0" normalizeH="0" baseline="0" noProof="0" dirty="0">
                <a:ln w="28575">
                  <a:solidFill>
                    <a:schemeClr val="accent1">
                      <a:lumMod val="90000"/>
                      <a:lumOff val="10000"/>
                    </a:schemeClr>
                  </a:solidFill>
                  <a:prstDash val="solid"/>
                </a:ln>
                <a:solidFill>
                  <a:schemeClr val="tx1"/>
                </a:solidFill>
                <a:uLnTx/>
                <a:uFillTx/>
                <a:latin typeface="Arial Black" panose="020B0A04020102020204"/>
                <a:ea typeface="SimSun" panose="02010600030101010101" pitchFamily="2" charset="-122"/>
                <a:cs typeface="+mj-cs"/>
              </a:rPr>
              <a:t>Micro fabricación</a:t>
            </a:r>
          </a:p>
        </p:txBody>
      </p:sp>
      <p:pic>
        <p:nvPicPr>
          <p:cNvPr id="7" name="Picture 4" descr="http://amath.colorado.edu/cmsms/uploads/images/nsf_mctp/Costinett/Costinett_Fig3.png">
            <a:extLst>
              <a:ext uri="{FF2B5EF4-FFF2-40B4-BE49-F238E27FC236}">
                <a16:creationId xmlns:a16="http://schemas.microsoft.com/office/drawing/2014/main" id="{A8BD21D0-BEAE-483A-9C53-E3E2601E97C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24700" y="1514475"/>
            <a:ext cx="4762500" cy="3743325"/>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Content Placeholder 2">
            <a:extLst>
              <a:ext uri="{FF2B5EF4-FFF2-40B4-BE49-F238E27FC236}">
                <a16:creationId xmlns:a16="http://schemas.microsoft.com/office/drawing/2014/main" id="{2784B675-7D48-4CFB-9B4C-053E0341DBB3}"/>
              </a:ext>
            </a:extLst>
          </p:cNvPr>
          <p:cNvSpPr txBox="1">
            <a:spLocks/>
          </p:cNvSpPr>
          <p:nvPr/>
        </p:nvSpPr>
        <p:spPr>
          <a:xfrm>
            <a:off x="152400" y="1362077"/>
            <a:ext cx="6477000" cy="4048124"/>
          </a:xfrm>
          <a:prstGeom prst="rect">
            <a:avLst/>
          </a:prstGeom>
        </p:spPr>
        <p:txBody>
          <a:bodyPr vert="horz" lIns="0" tIns="45720" rIns="0" bIns="45720" rtlCol="0">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339725" indent="-339725" algn="just">
              <a:lnSpc>
                <a:spcPct val="100000"/>
              </a:lnSpc>
              <a:spcBef>
                <a:spcPts val="0"/>
              </a:spcBef>
              <a:spcAft>
                <a:spcPts val="0"/>
              </a:spcAft>
              <a:buFont typeface="Wingdings" panose="05000000000000000000" pitchFamily="2" charset="2"/>
              <a:buChar char="§"/>
              <a:defRPr/>
            </a:pPr>
            <a:r>
              <a:rPr lang="es-PR" sz="2400" b="1"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Utilizando una mascara y la fotolitografía se pueden replica circuitos complejos con millones de componentes en un espacio bien pequeño.  </a:t>
            </a:r>
          </a:p>
          <a:p>
            <a:pPr marL="0" indent="0" algn="just">
              <a:lnSpc>
                <a:spcPct val="100000"/>
              </a:lnSpc>
              <a:spcBef>
                <a:spcPts val="0"/>
              </a:spcBef>
              <a:spcAft>
                <a:spcPts val="0"/>
              </a:spcAft>
              <a:buNone/>
              <a:defRPr/>
            </a:pPr>
            <a:endParaRPr lang="es-PR" sz="800" b="1"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339725" indent="-339725" algn="just">
              <a:lnSpc>
                <a:spcPct val="100000"/>
              </a:lnSpc>
              <a:spcBef>
                <a:spcPts val="0"/>
              </a:spcBef>
              <a:spcAft>
                <a:spcPts val="0"/>
              </a:spcAft>
              <a:buFont typeface="Wingdings" panose="05000000000000000000" pitchFamily="2" charset="2"/>
              <a:buChar char="§"/>
              <a:defRPr/>
            </a:pPr>
            <a:r>
              <a:rPr lang="es-PR" sz="2400" b="1"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Wingdings" pitchFamily="2" charset="2"/>
              </a:rPr>
              <a:t>Cientos de circuitos realizados en cada oblea; cortados, empacados y puestos a prueba. </a:t>
            </a:r>
          </a:p>
          <a:p>
            <a:pPr marL="0" indent="0" algn="just">
              <a:lnSpc>
                <a:spcPct val="100000"/>
              </a:lnSpc>
              <a:spcBef>
                <a:spcPts val="0"/>
              </a:spcBef>
              <a:spcAft>
                <a:spcPts val="0"/>
              </a:spcAft>
              <a:buNone/>
              <a:defRPr/>
            </a:pPr>
            <a:endParaRPr lang="es-PR" sz="800" b="1"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Wingdings" pitchFamily="2" charset="2"/>
            </a:endParaRPr>
          </a:p>
          <a:p>
            <a:pPr marL="339725" indent="-339725" algn="just">
              <a:lnSpc>
                <a:spcPct val="100000"/>
              </a:lnSpc>
              <a:spcBef>
                <a:spcPts val="0"/>
              </a:spcBef>
              <a:spcAft>
                <a:spcPts val="0"/>
              </a:spcAft>
              <a:buFont typeface="Wingdings" panose="05000000000000000000" pitchFamily="2" charset="2"/>
              <a:buChar char="§"/>
              <a:defRPr/>
            </a:pPr>
            <a:r>
              <a:rPr lang="es-PR" sz="2400" b="1"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Wingdings" pitchFamily="2" charset="2"/>
              </a:rPr>
              <a:t>Esta es la base para dispositivos electrónicos de alto rendimiento a bajo costo.</a:t>
            </a:r>
          </a:p>
        </p:txBody>
      </p:sp>
      <p:sp>
        <p:nvSpPr>
          <p:cNvPr id="9" name="Rectangle 1">
            <a:extLst>
              <a:ext uri="{FF2B5EF4-FFF2-40B4-BE49-F238E27FC236}">
                <a16:creationId xmlns:a16="http://schemas.microsoft.com/office/drawing/2014/main" id="{64142497-8F8A-4C26-8C91-FF701C8CEC8D}"/>
              </a:ext>
            </a:extLst>
          </p:cNvPr>
          <p:cNvSpPr>
            <a:spLocks noChangeArrowheads="1"/>
          </p:cNvSpPr>
          <p:nvPr/>
        </p:nvSpPr>
        <p:spPr bwMode="auto">
          <a:xfrm>
            <a:off x="2438400" y="5638800"/>
            <a:ext cx="80010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1800" b="1" dirty="0">
                <a:solidFill>
                  <a:schemeClr val="accent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hlinkClick r:id="rId6">
                  <a:extLst>
                    <a:ext uri="{A12FA001-AC4F-418D-AE19-62706E023703}">
                      <ahyp:hlinkClr xmlns:ahyp="http://schemas.microsoft.com/office/drawing/2018/hyperlinkcolor" val="tx"/>
                    </a:ext>
                  </a:extLst>
                </a:hlinkClick>
              </a:rPr>
              <a:t>http://amath.colorado.edu/cmsms/index.php?page=an-immersed-interface-method-for-modeling-semiconductor-devices</a:t>
            </a:r>
            <a:endParaRPr lang="en-US" altLang="en-US" sz="1800" b="1" dirty="0">
              <a:solidFill>
                <a:schemeClr val="accent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687764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A2A30A51-6F99-4561-B8FD-38EF8B15CECF}"/>
              </a:ext>
            </a:extLst>
          </p:cNvPr>
          <p:cNvPicPr>
            <a:picLocks noChangeAspect="1"/>
          </p:cNvPicPr>
          <p:nvPr/>
        </p:nvPicPr>
        <p:blipFill>
          <a:blip r:embed="rId3"/>
          <a:stretch>
            <a:fillRect/>
          </a:stretch>
        </p:blipFill>
        <p:spPr>
          <a:xfrm>
            <a:off x="11502554" y="5681640"/>
            <a:ext cx="613246" cy="602927"/>
          </a:xfrm>
          <a:prstGeom prst="rect">
            <a:avLst/>
          </a:prstGeom>
        </p:spPr>
      </p:pic>
      <p:pic>
        <p:nvPicPr>
          <p:cNvPr id="21" name="Picture 20">
            <a:extLst>
              <a:ext uri="{FF2B5EF4-FFF2-40B4-BE49-F238E27FC236}">
                <a16:creationId xmlns:a16="http://schemas.microsoft.com/office/drawing/2014/main" id="{BF4E40D4-D04B-49FE-A159-7823750B1F30}"/>
              </a:ext>
            </a:extLst>
          </p:cNvPr>
          <p:cNvPicPr>
            <a:picLocks noChangeAspect="1"/>
          </p:cNvPicPr>
          <p:nvPr/>
        </p:nvPicPr>
        <p:blipFill>
          <a:blip r:embed="rId4"/>
          <a:stretch>
            <a:fillRect/>
          </a:stretch>
        </p:blipFill>
        <p:spPr>
          <a:xfrm>
            <a:off x="103909" y="5705416"/>
            <a:ext cx="1752600" cy="579152"/>
          </a:xfrm>
          <a:prstGeom prst="rect">
            <a:avLst/>
          </a:prstGeom>
        </p:spPr>
      </p:pic>
      <p:sp>
        <p:nvSpPr>
          <p:cNvPr id="6" name="Rectangle 17">
            <a:extLst>
              <a:ext uri="{FF2B5EF4-FFF2-40B4-BE49-F238E27FC236}">
                <a16:creationId xmlns:a16="http://schemas.microsoft.com/office/drawing/2014/main" id="{F449F819-BC9D-4A6A-A3EA-DB1FC1CAF25A}"/>
              </a:ext>
            </a:extLst>
          </p:cNvPr>
          <p:cNvSpPr>
            <a:spLocks noChangeArrowheads="1"/>
          </p:cNvSpPr>
          <p:nvPr/>
        </p:nvSpPr>
        <p:spPr bwMode="auto">
          <a:xfrm>
            <a:off x="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PR"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11" name="Title 1">
            <a:extLst>
              <a:ext uri="{FF2B5EF4-FFF2-40B4-BE49-F238E27FC236}">
                <a16:creationId xmlns:a16="http://schemas.microsoft.com/office/drawing/2014/main" id="{6C41E001-7DED-436C-B44E-A5F0C659CE71}"/>
              </a:ext>
            </a:extLst>
          </p:cNvPr>
          <p:cNvSpPr txBox="1">
            <a:spLocks noChangeArrowheads="1"/>
          </p:cNvSpPr>
          <p:nvPr/>
        </p:nvSpPr>
        <p:spPr>
          <a:xfrm>
            <a:off x="0" y="76199"/>
            <a:ext cx="12192000" cy="1143001"/>
          </a:xfrm>
          <a:prstGeom prst="rect">
            <a:avLst/>
          </a:prstGeom>
        </p:spPr>
        <p:txBody>
          <a:bodyPr vert="horz" lIns="91440" tIns="45720" rIns="91440" bIns="45720" rtlCol="0" anchor="ct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s-PR" altLang="zh-CN" sz="6000" b="1" spc="0" dirty="0">
                <a:ln w="28575">
                  <a:solidFill>
                    <a:schemeClr val="accent1">
                      <a:lumMod val="90000"/>
                      <a:lumOff val="10000"/>
                    </a:schemeClr>
                  </a:solidFill>
                  <a:prstDash val="solid"/>
                </a:ln>
                <a:solidFill>
                  <a:schemeClr val="tx1"/>
                </a:solidFill>
                <a:latin typeface="Arial Black" panose="020B0A04020102020204"/>
                <a:ea typeface="SimSun" panose="02010600030101010101" pitchFamily="2" charset="-122"/>
              </a:rPr>
              <a:t>Realizando</a:t>
            </a:r>
            <a:r>
              <a:rPr kumimoji="0" lang="es-PR" altLang="zh-CN" sz="6000" b="1" i="0" u="none" strike="noStrike" kern="1200" cap="none" spc="0" normalizeH="0" baseline="0" noProof="0" dirty="0">
                <a:ln w="28575">
                  <a:solidFill>
                    <a:schemeClr val="accent1">
                      <a:lumMod val="90000"/>
                      <a:lumOff val="10000"/>
                    </a:schemeClr>
                  </a:solidFill>
                  <a:prstDash val="solid"/>
                </a:ln>
                <a:solidFill>
                  <a:schemeClr val="tx1"/>
                </a:solidFill>
                <a:uLnTx/>
                <a:uFillTx/>
                <a:latin typeface="Arial Black" panose="020B0A04020102020204"/>
                <a:ea typeface="SimSun" panose="02010600030101010101" pitchFamily="2" charset="-122"/>
                <a:cs typeface="+mj-cs"/>
              </a:rPr>
              <a:t> la foto-máscara</a:t>
            </a:r>
          </a:p>
        </p:txBody>
      </p:sp>
      <p:pic>
        <p:nvPicPr>
          <p:cNvPr id="7" name="Picture 1">
            <a:extLst>
              <a:ext uri="{FF2B5EF4-FFF2-40B4-BE49-F238E27FC236}">
                <a16:creationId xmlns:a16="http://schemas.microsoft.com/office/drawing/2014/main" id="{3E804412-9ADD-4439-972F-F35BF80A8A47}"/>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486400" y="1457295"/>
            <a:ext cx="5291137" cy="4010025"/>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3">
            <a:extLst>
              <a:ext uri="{FF2B5EF4-FFF2-40B4-BE49-F238E27FC236}">
                <a16:creationId xmlns:a16="http://schemas.microsoft.com/office/drawing/2014/main" id="{FD17AF7B-1370-4C60-9C81-58BC38655E17}"/>
              </a:ext>
            </a:extLst>
          </p:cNvPr>
          <p:cNvSpPr txBox="1">
            <a:spLocks noChangeArrowheads="1"/>
          </p:cNvSpPr>
          <p:nvPr/>
        </p:nvSpPr>
        <p:spPr bwMode="auto">
          <a:xfrm>
            <a:off x="401638" y="6364288"/>
            <a:ext cx="35401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200"/>
              <a:t>Photo: James Marti, University of Minnesota</a:t>
            </a:r>
            <a:endParaRPr lang="en-US" altLang="en-US" sz="1600"/>
          </a:p>
        </p:txBody>
      </p:sp>
      <p:sp>
        <p:nvSpPr>
          <p:cNvPr id="9" name="TextBox 2">
            <a:extLst>
              <a:ext uri="{FF2B5EF4-FFF2-40B4-BE49-F238E27FC236}">
                <a16:creationId xmlns:a16="http://schemas.microsoft.com/office/drawing/2014/main" id="{9E1A203C-795D-4DCF-90E1-720FE1004E01}"/>
              </a:ext>
            </a:extLst>
          </p:cNvPr>
          <p:cNvSpPr txBox="1">
            <a:spLocks noChangeArrowheads="1"/>
          </p:cNvSpPr>
          <p:nvPr/>
        </p:nvSpPr>
        <p:spPr bwMode="auto">
          <a:xfrm>
            <a:off x="1219200" y="1895305"/>
            <a:ext cx="3522380" cy="3046988"/>
          </a:xfrm>
          <a:prstGeom prst="rect">
            <a:avLst/>
          </a:prstGeom>
          <a:noFill/>
          <a:ln w="381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s-PR" altLang="en-US" b="1" dirty="0">
                <a:solidFill>
                  <a:schemeClr val="accent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Generador de foto-máscara</a:t>
            </a:r>
            <a:r>
              <a:rPr lang="en-US" altLang="en-US" b="1" dirty="0">
                <a:solidFill>
                  <a:schemeClr val="accent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“University of Minnesota Nanofabrication Center”</a:t>
            </a:r>
          </a:p>
        </p:txBody>
      </p:sp>
    </p:spTree>
    <p:extLst>
      <p:ext uri="{BB962C8B-B14F-4D97-AF65-F5344CB8AC3E}">
        <p14:creationId xmlns:p14="http://schemas.microsoft.com/office/powerpoint/2010/main" val="23352144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A2A30A51-6F99-4561-B8FD-38EF8B15CECF}"/>
              </a:ext>
            </a:extLst>
          </p:cNvPr>
          <p:cNvPicPr>
            <a:picLocks noChangeAspect="1"/>
          </p:cNvPicPr>
          <p:nvPr/>
        </p:nvPicPr>
        <p:blipFill>
          <a:blip r:embed="rId3"/>
          <a:stretch>
            <a:fillRect/>
          </a:stretch>
        </p:blipFill>
        <p:spPr>
          <a:xfrm>
            <a:off x="11502554" y="5681640"/>
            <a:ext cx="613246" cy="602927"/>
          </a:xfrm>
          <a:prstGeom prst="rect">
            <a:avLst/>
          </a:prstGeom>
        </p:spPr>
      </p:pic>
      <p:pic>
        <p:nvPicPr>
          <p:cNvPr id="21" name="Picture 20">
            <a:extLst>
              <a:ext uri="{FF2B5EF4-FFF2-40B4-BE49-F238E27FC236}">
                <a16:creationId xmlns:a16="http://schemas.microsoft.com/office/drawing/2014/main" id="{BF4E40D4-D04B-49FE-A159-7823750B1F30}"/>
              </a:ext>
            </a:extLst>
          </p:cNvPr>
          <p:cNvPicPr>
            <a:picLocks noChangeAspect="1"/>
          </p:cNvPicPr>
          <p:nvPr/>
        </p:nvPicPr>
        <p:blipFill>
          <a:blip r:embed="rId4"/>
          <a:stretch>
            <a:fillRect/>
          </a:stretch>
        </p:blipFill>
        <p:spPr>
          <a:xfrm>
            <a:off x="103909" y="5705416"/>
            <a:ext cx="1752600" cy="579152"/>
          </a:xfrm>
          <a:prstGeom prst="rect">
            <a:avLst/>
          </a:prstGeom>
        </p:spPr>
      </p:pic>
      <p:sp>
        <p:nvSpPr>
          <p:cNvPr id="6" name="Rectangle 17">
            <a:extLst>
              <a:ext uri="{FF2B5EF4-FFF2-40B4-BE49-F238E27FC236}">
                <a16:creationId xmlns:a16="http://schemas.microsoft.com/office/drawing/2014/main" id="{F449F819-BC9D-4A6A-A3EA-DB1FC1CAF25A}"/>
              </a:ext>
            </a:extLst>
          </p:cNvPr>
          <p:cNvSpPr>
            <a:spLocks noChangeArrowheads="1"/>
          </p:cNvSpPr>
          <p:nvPr/>
        </p:nvSpPr>
        <p:spPr bwMode="auto">
          <a:xfrm>
            <a:off x="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PR"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7" name="Title 1">
            <a:extLst>
              <a:ext uri="{FF2B5EF4-FFF2-40B4-BE49-F238E27FC236}">
                <a16:creationId xmlns:a16="http://schemas.microsoft.com/office/drawing/2014/main" id="{B4090021-6F8F-4761-B28A-01B7745D9664}"/>
              </a:ext>
            </a:extLst>
          </p:cNvPr>
          <p:cNvSpPr txBox="1">
            <a:spLocks noChangeArrowheads="1"/>
          </p:cNvSpPr>
          <p:nvPr/>
        </p:nvSpPr>
        <p:spPr>
          <a:xfrm>
            <a:off x="0" y="0"/>
            <a:ext cx="12192000" cy="1524001"/>
          </a:xfrm>
          <a:prstGeom prst="rect">
            <a:avLst/>
          </a:prstGeom>
        </p:spPr>
        <p:txBody>
          <a:bodyPr vert="horz" lIns="91440" tIns="45720" rIns="91440" bIns="45720" rtlCol="0" anchor="ct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PR" altLang="zh-CN" b="1" i="0" u="none" strike="noStrike" kern="1200" cap="none" spc="0" normalizeH="0" baseline="0" noProof="0" dirty="0">
                <a:ln w="28575">
                  <a:solidFill>
                    <a:schemeClr val="accent1">
                      <a:lumMod val="90000"/>
                      <a:lumOff val="10000"/>
                    </a:schemeClr>
                  </a:solidFill>
                  <a:prstDash val="solid"/>
                </a:ln>
                <a:solidFill>
                  <a:schemeClr val="tx1"/>
                </a:solidFill>
                <a:uLnTx/>
                <a:uFillTx/>
                <a:latin typeface="Arial Black" panose="020B0A04020102020204"/>
                <a:ea typeface="SimSun" panose="02010600030101010101" pitchFamily="2" charset="-122"/>
                <a:cs typeface="+mj-cs"/>
              </a:rPr>
              <a:t>Micro fabricación – Paso 3:</a:t>
            </a:r>
          </a:p>
          <a:p>
            <a:pPr marL="0" marR="0" lvl="0" indent="0" algn="ctr" defTabSz="914400" rtl="0" eaLnBrk="1" fontAlgn="auto" latinLnBrk="0" hangingPunct="1">
              <a:lnSpc>
                <a:spcPct val="100000"/>
              </a:lnSpc>
              <a:spcBef>
                <a:spcPct val="0"/>
              </a:spcBef>
              <a:spcAft>
                <a:spcPts val="0"/>
              </a:spcAft>
              <a:buClrTx/>
              <a:buSzTx/>
              <a:buFontTx/>
              <a:buNone/>
              <a:tabLst/>
              <a:defRPr/>
            </a:pPr>
            <a:endParaRPr lang="es-PR" altLang="zh-CN" sz="300" b="1" spc="0" dirty="0">
              <a:ln w="28575">
                <a:solidFill>
                  <a:schemeClr val="accent1">
                    <a:lumMod val="90000"/>
                    <a:lumOff val="10000"/>
                  </a:schemeClr>
                </a:solidFill>
                <a:prstDash val="solid"/>
              </a:ln>
              <a:solidFill>
                <a:schemeClr val="accent1">
                  <a:lumMod val="90000"/>
                  <a:lumOff val="10000"/>
                </a:schemeClr>
              </a:solidFill>
              <a:latin typeface="Arial Black" panose="020B0A04020102020204"/>
              <a:ea typeface="SimSun" panose="02010600030101010101" pitchFamily="2" charset="-122"/>
            </a:endParaRPr>
          </a:p>
          <a:p>
            <a:pPr marL="0" marR="0" lvl="0" indent="0" algn="ctr" defTabSz="914400" rtl="0" eaLnBrk="1" fontAlgn="auto" latinLnBrk="0" hangingPunct="1">
              <a:lnSpc>
                <a:spcPct val="100000"/>
              </a:lnSpc>
              <a:spcBef>
                <a:spcPct val="0"/>
              </a:spcBef>
              <a:spcAft>
                <a:spcPts val="0"/>
              </a:spcAft>
              <a:buClrTx/>
              <a:buSzTx/>
              <a:buFontTx/>
              <a:buNone/>
              <a:tabLst/>
              <a:defRPr/>
            </a:pPr>
            <a:r>
              <a:rPr lang="es-PR" altLang="zh-CN" sz="4400" b="1" spc="0" dirty="0">
                <a:ln w="28575">
                  <a:solidFill>
                    <a:schemeClr val="accent1">
                      <a:lumMod val="90000"/>
                      <a:lumOff val="10000"/>
                    </a:schemeClr>
                  </a:solidFill>
                  <a:prstDash val="solid"/>
                </a:ln>
                <a:solidFill>
                  <a:schemeClr val="accent1">
                    <a:lumMod val="90000"/>
                    <a:lumOff val="10000"/>
                  </a:schemeClr>
                </a:solidFill>
                <a:latin typeface="Arial Black" panose="020B0A04020102020204"/>
                <a:ea typeface="SimSun" panose="02010600030101010101" pitchFamily="2" charset="-122"/>
              </a:rPr>
              <a:t>Preparar los pasos del proceso</a:t>
            </a:r>
            <a:endParaRPr kumimoji="0" lang="es-PR" altLang="zh-CN" sz="4400" b="1" i="0" u="none" strike="noStrike" kern="1200" cap="none" spc="0" normalizeH="0" baseline="0" noProof="0" dirty="0">
              <a:ln w="28575">
                <a:solidFill>
                  <a:schemeClr val="accent1">
                    <a:lumMod val="90000"/>
                    <a:lumOff val="10000"/>
                  </a:schemeClr>
                </a:solidFill>
                <a:prstDash val="solid"/>
              </a:ln>
              <a:solidFill>
                <a:schemeClr val="accent1">
                  <a:lumMod val="90000"/>
                  <a:lumOff val="10000"/>
                </a:schemeClr>
              </a:solidFill>
              <a:uLnTx/>
              <a:uFillTx/>
              <a:latin typeface="Arial Black" panose="020B0A04020102020204"/>
              <a:ea typeface="SimSun" panose="02010600030101010101" pitchFamily="2" charset="-122"/>
              <a:cs typeface="+mj-cs"/>
            </a:endParaRPr>
          </a:p>
        </p:txBody>
      </p:sp>
      <p:sp>
        <p:nvSpPr>
          <p:cNvPr id="8" name="Rectangle 3">
            <a:extLst>
              <a:ext uri="{FF2B5EF4-FFF2-40B4-BE49-F238E27FC236}">
                <a16:creationId xmlns:a16="http://schemas.microsoft.com/office/drawing/2014/main" id="{B82F0DD5-4325-42F7-9D73-2D7C9B6768CA}"/>
              </a:ext>
            </a:extLst>
          </p:cNvPr>
          <p:cNvSpPr txBox="1">
            <a:spLocks noChangeArrowheads="1"/>
          </p:cNvSpPr>
          <p:nvPr/>
        </p:nvSpPr>
        <p:spPr>
          <a:xfrm>
            <a:off x="103908" y="1600200"/>
            <a:ext cx="12011891" cy="4291076"/>
          </a:xfrm>
          <a:prstGeom prst="rect">
            <a:avLst/>
          </a:prstGeom>
        </p:spPr>
        <p:txBody>
          <a:bodyPr vert="horz" lIns="0" tIns="45720" rIns="0" bIns="45720" rtlCol="0">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342900" lvl="1" indent="-342900">
              <a:lnSpc>
                <a:spcPct val="100000"/>
              </a:lnSpc>
              <a:spcBef>
                <a:spcPts val="0"/>
              </a:spcBef>
              <a:spcAft>
                <a:spcPts val="0"/>
              </a:spcAft>
              <a:buFont typeface="Wingdings" panose="05000000000000000000" pitchFamily="2" charset="2"/>
              <a:buChar char="§"/>
            </a:pPr>
            <a:r>
              <a:rPr lang="es-PR" altLang="en-US" sz="2000" b="1" dirty="0">
                <a:solidFill>
                  <a:schemeClr val="accent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Determinar cómo formar cada capa:</a:t>
            </a:r>
          </a:p>
          <a:p>
            <a:pPr marL="0" lvl="1" indent="0">
              <a:lnSpc>
                <a:spcPct val="100000"/>
              </a:lnSpc>
              <a:spcBef>
                <a:spcPts val="0"/>
              </a:spcBef>
              <a:spcAft>
                <a:spcPts val="0"/>
              </a:spcAft>
              <a:buNone/>
            </a:pPr>
            <a:endParaRPr lang="es-PR" altLang="en-US" sz="1000" b="1"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708660" lvl="3" indent="-342900">
              <a:lnSpc>
                <a:spcPct val="100000"/>
              </a:lnSpc>
              <a:spcBef>
                <a:spcPts val="0"/>
              </a:spcBef>
              <a:spcAft>
                <a:spcPts val="0"/>
              </a:spcAft>
              <a:buFont typeface="Wingdings" panose="05000000000000000000" pitchFamily="2" charset="2"/>
              <a:buChar char="§"/>
            </a:pPr>
            <a:r>
              <a:rPr lang="es-PR" altLang="en-US" sz="2000" b="1" dirty="0">
                <a:solidFill>
                  <a:schemeClr val="accent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Añadir material </a:t>
            </a:r>
            <a:r>
              <a:rPr lang="es-PR" altLang="en-US" sz="2000" b="1" dirty="0">
                <a:solidFill>
                  <a:schemeClr val="tx1"/>
                </a:solidFill>
                <a:latin typeface="Arial" panose="020B0604020202020204" pitchFamily="34" charset="0"/>
                <a:cs typeface="Arial" panose="020B0604020202020204" pitchFamily="34" charset="0"/>
              </a:rPr>
              <a:t>(</a:t>
            </a:r>
            <a:r>
              <a:rPr lang="es-PR" altLang="en-US" sz="2000" b="1" i="1" dirty="0">
                <a:solidFill>
                  <a:schemeClr val="tx1"/>
                </a:solidFill>
                <a:latin typeface="Arial" panose="020B0604020202020204" pitchFamily="34" charset="0"/>
                <a:cs typeface="Arial" panose="020B0604020202020204" pitchFamily="34" charset="0"/>
              </a:rPr>
              <a:t>deposición</a:t>
            </a:r>
            <a:r>
              <a:rPr lang="es-PR" altLang="en-US" sz="2000" b="1" dirty="0">
                <a:solidFill>
                  <a:schemeClr val="tx1"/>
                </a:solidFill>
                <a:latin typeface="Arial" panose="020B0604020202020204" pitchFamily="34" charset="0"/>
                <a:cs typeface="Arial" panose="020B0604020202020204" pitchFamily="34" charset="0"/>
              </a:rPr>
              <a:t>): acumular, agregar o formar una capa fina de metal, aislante o material semiconductor. </a:t>
            </a:r>
          </a:p>
          <a:p>
            <a:pPr marL="365760" lvl="3" indent="0">
              <a:lnSpc>
                <a:spcPct val="100000"/>
              </a:lnSpc>
              <a:spcBef>
                <a:spcPts val="0"/>
              </a:spcBef>
              <a:spcAft>
                <a:spcPts val="0"/>
              </a:spcAft>
              <a:buNone/>
            </a:pPr>
            <a:endParaRPr lang="es-PR" altLang="en-US" sz="500"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708660" lvl="4" indent="-342900">
              <a:lnSpc>
                <a:spcPct val="100000"/>
              </a:lnSpc>
              <a:spcBef>
                <a:spcPts val="0"/>
              </a:spcBef>
              <a:spcAft>
                <a:spcPts val="0"/>
              </a:spcAft>
              <a:buFont typeface="Wingdings" panose="05000000000000000000" pitchFamily="2" charset="2"/>
              <a:buChar char="§"/>
            </a:pPr>
            <a:r>
              <a:rPr lang="es-PR" altLang="en-US" sz="2000" b="1" dirty="0">
                <a:solidFill>
                  <a:schemeClr val="accent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Remover material </a:t>
            </a:r>
            <a:r>
              <a:rPr lang="es-PR" altLang="en-US" sz="2000" b="1" dirty="0">
                <a:solidFill>
                  <a:schemeClr val="tx1"/>
                </a:solidFill>
                <a:latin typeface="Arial" panose="020B0604020202020204" pitchFamily="34" charset="0"/>
                <a:cs typeface="Arial" panose="020B0604020202020204" pitchFamily="34" charset="0"/>
              </a:rPr>
              <a:t>(</a:t>
            </a:r>
            <a:r>
              <a:rPr lang="es-PR" altLang="en-US" sz="2000" b="1" i="1" dirty="0">
                <a:solidFill>
                  <a:schemeClr val="tx1"/>
                </a:solidFill>
                <a:latin typeface="Arial" panose="020B0604020202020204" pitchFamily="34" charset="0"/>
                <a:cs typeface="Arial" panose="020B0604020202020204" pitchFamily="34" charset="0"/>
              </a:rPr>
              <a:t>grabado</a:t>
            </a:r>
            <a:r>
              <a:rPr lang="es-PR" altLang="en-US" sz="2000" b="1" dirty="0">
                <a:solidFill>
                  <a:schemeClr val="tx1"/>
                </a:solidFill>
                <a:latin typeface="Arial" panose="020B0604020202020204" pitchFamily="34" charset="0"/>
                <a:cs typeface="Arial" panose="020B0604020202020204" pitchFamily="34" charset="0"/>
              </a:rPr>
              <a:t>): </a:t>
            </a:r>
            <a:r>
              <a:rPr lang="es-PR" sz="2000" b="1" dirty="0">
                <a:solidFill>
                  <a:schemeClr val="tx1"/>
                </a:solidFill>
                <a:latin typeface="Arial" panose="020B0604020202020204" pitchFamily="34" charset="0"/>
                <a:cs typeface="Arial" panose="020B0604020202020204" pitchFamily="34" charset="0"/>
              </a:rPr>
              <a:t>quitar material previamente depositado de áreas seleccionadas. Esto es similar a </a:t>
            </a:r>
            <a:r>
              <a:rPr lang="es-PR" sz="2000" b="1" i="1" dirty="0">
                <a:solidFill>
                  <a:schemeClr val="tx1"/>
                </a:solidFill>
                <a:latin typeface="Arial" panose="020B0604020202020204" pitchFamily="34" charset="0"/>
                <a:cs typeface="Arial" panose="020B0604020202020204" pitchFamily="34" charset="0"/>
              </a:rPr>
              <a:t>esculpir</a:t>
            </a:r>
            <a:r>
              <a:rPr lang="es-PR" sz="2000" b="1" dirty="0">
                <a:solidFill>
                  <a:schemeClr val="tx1"/>
                </a:solidFill>
                <a:latin typeface="Arial" panose="020B0604020202020204" pitchFamily="34" charset="0"/>
                <a:cs typeface="Arial" panose="020B0604020202020204" pitchFamily="34" charset="0"/>
              </a:rPr>
              <a:t> un bloque de piedra o </a:t>
            </a:r>
            <a:r>
              <a:rPr lang="es-PR" sz="2000" b="1" i="1" dirty="0">
                <a:solidFill>
                  <a:schemeClr val="tx1"/>
                </a:solidFill>
                <a:latin typeface="Arial" panose="020B0604020202020204" pitchFamily="34" charset="0"/>
                <a:cs typeface="Arial" panose="020B0604020202020204" pitchFamily="34" charset="0"/>
              </a:rPr>
              <a:t>mecanizar</a:t>
            </a:r>
            <a:r>
              <a:rPr lang="es-PR" sz="2000" b="1" dirty="0">
                <a:solidFill>
                  <a:schemeClr val="tx1"/>
                </a:solidFill>
                <a:latin typeface="Arial" panose="020B0604020202020204" pitchFamily="34" charset="0"/>
                <a:cs typeface="Arial" panose="020B0604020202020204" pitchFamily="34" charset="0"/>
              </a:rPr>
              <a:t> un bloque de metal para producir una estructura que coincida con el diseño.</a:t>
            </a:r>
            <a:r>
              <a:rPr lang="es-PR" altLang="en-US" sz="2000" b="1" dirty="0">
                <a:solidFill>
                  <a:schemeClr val="tx1"/>
                </a:solidFill>
                <a:latin typeface="Arial" panose="020B0604020202020204" pitchFamily="34" charset="0"/>
                <a:cs typeface="Arial" panose="020B0604020202020204" pitchFamily="34" charset="0"/>
              </a:rPr>
              <a:t> </a:t>
            </a:r>
          </a:p>
          <a:p>
            <a:pPr marL="365760" lvl="4" indent="0">
              <a:lnSpc>
                <a:spcPct val="100000"/>
              </a:lnSpc>
              <a:spcBef>
                <a:spcPts val="0"/>
              </a:spcBef>
              <a:spcAft>
                <a:spcPts val="0"/>
              </a:spcAft>
              <a:buNone/>
            </a:pPr>
            <a:endParaRPr lang="es-PR" altLang="en-US" sz="1000"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342900" lvl="4" indent="-342900">
              <a:lnSpc>
                <a:spcPct val="100000"/>
              </a:lnSpc>
              <a:spcBef>
                <a:spcPts val="0"/>
              </a:spcBef>
              <a:spcAft>
                <a:spcPts val="0"/>
              </a:spcAft>
              <a:buFont typeface="Wingdings" panose="05000000000000000000" pitchFamily="2" charset="2"/>
              <a:buChar char="§"/>
            </a:pPr>
            <a:r>
              <a:rPr lang="es-PR" altLang="en-US" sz="2000" b="1" dirty="0">
                <a:solidFill>
                  <a:schemeClr val="accent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Modificar una capa:</a:t>
            </a:r>
            <a:r>
              <a:rPr lang="es-PR" altLang="en-US" sz="2000"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p>
          <a:p>
            <a:pPr marL="0" lvl="4" indent="0">
              <a:lnSpc>
                <a:spcPct val="100000"/>
              </a:lnSpc>
              <a:spcBef>
                <a:spcPts val="0"/>
              </a:spcBef>
              <a:spcAft>
                <a:spcPts val="0"/>
              </a:spcAft>
              <a:buNone/>
            </a:pPr>
            <a:endParaRPr lang="es-PR" altLang="en-US" sz="1000"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708660" lvl="4" indent="-342900">
              <a:lnSpc>
                <a:spcPct val="100000"/>
              </a:lnSpc>
              <a:spcBef>
                <a:spcPts val="0"/>
              </a:spcBef>
              <a:spcAft>
                <a:spcPts val="0"/>
              </a:spcAft>
              <a:buFont typeface="Wingdings" panose="05000000000000000000" pitchFamily="2" charset="2"/>
              <a:buChar char="§"/>
            </a:pPr>
            <a:r>
              <a:rPr lang="es-PR" altLang="en-US" sz="2000" b="1" i="1" dirty="0">
                <a:solidFill>
                  <a:schemeClr val="accent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Dopaje:</a:t>
            </a:r>
            <a:r>
              <a:rPr lang="es-PR" altLang="en-US" sz="2000" b="1" i="1" dirty="0">
                <a:solidFill>
                  <a:schemeClr val="tx1"/>
                </a:solidFill>
                <a:latin typeface="Arial" panose="020B0604020202020204" pitchFamily="34" charset="0"/>
                <a:cs typeface="Arial" panose="020B0604020202020204" pitchFamily="34" charset="0"/>
              </a:rPr>
              <a:t> </a:t>
            </a:r>
            <a:r>
              <a:rPr lang="es-PR" altLang="en-US" sz="2000" b="1" dirty="0">
                <a:solidFill>
                  <a:schemeClr val="tx1"/>
                </a:solidFill>
                <a:latin typeface="Arial" panose="020B0604020202020204" pitchFamily="34" charset="0"/>
                <a:cs typeface="Arial" panose="020B0604020202020204" pitchFamily="34" charset="0"/>
              </a:rPr>
              <a:t>añadir intencionalmente impurezas ionizadas para manipular (adaptar o diseñar) las propiedades eléctricas de la capa.</a:t>
            </a:r>
          </a:p>
          <a:p>
            <a:pPr marL="365760" lvl="4" indent="0">
              <a:lnSpc>
                <a:spcPct val="100000"/>
              </a:lnSpc>
              <a:spcBef>
                <a:spcPts val="0"/>
              </a:spcBef>
              <a:spcAft>
                <a:spcPts val="0"/>
              </a:spcAft>
              <a:buNone/>
            </a:pPr>
            <a:endParaRPr lang="es-PR" altLang="en-US" sz="500" b="1" dirty="0">
              <a:solidFill>
                <a:schemeClr val="tx1"/>
              </a:solidFill>
              <a:latin typeface="Arial" panose="020B0604020202020204" pitchFamily="34" charset="0"/>
              <a:cs typeface="Arial" panose="020B0604020202020204" pitchFamily="34" charset="0"/>
            </a:endParaRPr>
          </a:p>
          <a:p>
            <a:pPr marL="708660" lvl="4" indent="-342900">
              <a:lnSpc>
                <a:spcPct val="100000"/>
              </a:lnSpc>
              <a:spcBef>
                <a:spcPts val="0"/>
              </a:spcBef>
              <a:spcAft>
                <a:spcPts val="0"/>
              </a:spcAft>
              <a:buFont typeface="Wingdings" panose="05000000000000000000" pitchFamily="2" charset="2"/>
              <a:buChar char="§"/>
            </a:pPr>
            <a:r>
              <a:rPr lang="es-PR" altLang="en-US" sz="2000" b="1" i="1" dirty="0">
                <a:solidFill>
                  <a:schemeClr val="accent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Oxidación:</a:t>
            </a:r>
            <a:r>
              <a:rPr lang="es-PR" altLang="en-US" sz="2000" b="1" i="1" dirty="0">
                <a:solidFill>
                  <a:schemeClr val="tx1"/>
                </a:solidFill>
                <a:latin typeface="Arial" panose="020B0604020202020204" pitchFamily="34" charset="0"/>
                <a:cs typeface="Arial" panose="020B0604020202020204" pitchFamily="34" charset="0"/>
              </a:rPr>
              <a:t> </a:t>
            </a:r>
            <a:r>
              <a:rPr lang="es-PR" altLang="en-US" sz="2000" b="1" dirty="0">
                <a:solidFill>
                  <a:schemeClr val="tx1"/>
                </a:solidFill>
                <a:latin typeface="Arial" panose="020B0604020202020204" pitchFamily="34" charset="0"/>
                <a:cs typeface="Arial" panose="020B0604020202020204" pitchFamily="34" charset="0"/>
              </a:rPr>
              <a:t>exponer una capa ya depositada (ejemplo: silicio, un semiconductor) a oxígeno para provocar que se oxide (ejemplo: dióxido de silicio, un buen aislante). </a:t>
            </a:r>
          </a:p>
        </p:txBody>
      </p:sp>
    </p:spTree>
    <p:extLst>
      <p:ext uri="{BB962C8B-B14F-4D97-AF65-F5344CB8AC3E}">
        <p14:creationId xmlns:p14="http://schemas.microsoft.com/office/powerpoint/2010/main" val="24449131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A2A30A51-6F99-4561-B8FD-38EF8B15CECF}"/>
              </a:ext>
            </a:extLst>
          </p:cNvPr>
          <p:cNvPicPr>
            <a:picLocks noChangeAspect="1"/>
          </p:cNvPicPr>
          <p:nvPr/>
        </p:nvPicPr>
        <p:blipFill>
          <a:blip r:embed="rId3"/>
          <a:stretch>
            <a:fillRect/>
          </a:stretch>
        </p:blipFill>
        <p:spPr>
          <a:xfrm>
            <a:off x="11502554" y="5681640"/>
            <a:ext cx="613246" cy="602927"/>
          </a:xfrm>
          <a:prstGeom prst="rect">
            <a:avLst/>
          </a:prstGeom>
        </p:spPr>
      </p:pic>
      <p:pic>
        <p:nvPicPr>
          <p:cNvPr id="21" name="Picture 20">
            <a:extLst>
              <a:ext uri="{FF2B5EF4-FFF2-40B4-BE49-F238E27FC236}">
                <a16:creationId xmlns:a16="http://schemas.microsoft.com/office/drawing/2014/main" id="{BF4E40D4-D04B-49FE-A159-7823750B1F30}"/>
              </a:ext>
            </a:extLst>
          </p:cNvPr>
          <p:cNvPicPr>
            <a:picLocks noChangeAspect="1"/>
          </p:cNvPicPr>
          <p:nvPr/>
        </p:nvPicPr>
        <p:blipFill>
          <a:blip r:embed="rId4"/>
          <a:stretch>
            <a:fillRect/>
          </a:stretch>
        </p:blipFill>
        <p:spPr>
          <a:xfrm>
            <a:off x="103909" y="5705416"/>
            <a:ext cx="1752600" cy="579152"/>
          </a:xfrm>
          <a:prstGeom prst="rect">
            <a:avLst/>
          </a:prstGeom>
        </p:spPr>
      </p:pic>
      <p:sp>
        <p:nvSpPr>
          <p:cNvPr id="6" name="Rectangle 17">
            <a:extLst>
              <a:ext uri="{FF2B5EF4-FFF2-40B4-BE49-F238E27FC236}">
                <a16:creationId xmlns:a16="http://schemas.microsoft.com/office/drawing/2014/main" id="{F449F819-BC9D-4A6A-A3EA-DB1FC1CAF25A}"/>
              </a:ext>
            </a:extLst>
          </p:cNvPr>
          <p:cNvSpPr>
            <a:spLocks noChangeArrowheads="1"/>
          </p:cNvSpPr>
          <p:nvPr/>
        </p:nvSpPr>
        <p:spPr bwMode="auto">
          <a:xfrm>
            <a:off x="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PR"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11" name="Title 1">
            <a:extLst>
              <a:ext uri="{FF2B5EF4-FFF2-40B4-BE49-F238E27FC236}">
                <a16:creationId xmlns:a16="http://schemas.microsoft.com/office/drawing/2014/main" id="{6C41E001-7DED-436C-B44E-A5F0C659CE71}"/>
              </a:ext>
            </a:extLst>
          </p:cNvPr>
          <p:cNvSpPr txBox="1">
            <a:spLocks noChangeArrowheads="1"/>
          </p:cNvSpPr>
          <p:nvPr/>
        </p:nvSpPr>
        <p:spPr>
          <a:xfrm>
            <a:off x="0" y="76200"/>
            <a:ext cx="12192000" cy="762001"/>
          </a:xfrm>
          <a:prstGeom prst="rect">
            <a:avLst/>
          </a:prstGeom>
        </p:spPr>
        <p:txBody>
          <a:bodyPr vert="horz" lIns="91440" tIns="45720" rIns="91440" bIns="45720" rtlCol="0" anchor="ct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PR" altLang="zh-CN" sz="5400" b="1" i="0" u="none" strike="noStrike" kern="1200" cap="none" spc="0" normalizeH="0" baseline="0" noProof="0" dirty="0">
                <a:ln w="28575">
                  <a:solidFill>
                    <a:schemeClr val="accent1">
                      <a:lumMod val="90000"/>
                      <a:lumOff val="10000"/>
                    </a:schemeClr>
                  </a:solidFill>
                  <a:prstDash val="solid"/>
                </a:ln>
                <a:solidFill>
                  <a:schemeClr val="tx1"/>
                </a:solidFill>
                <a:uLnTx/>
                <a:uFillTx/>
                <a:latin typeface="Arial Black" panose="020B0A04020102020204"/>
                <a:ea typeface="SimSun" panose="02010600030101010101" pitchFamily="2" charset="-122"/>
                <a:cs typeface="+mj-cs"/>
              </a:rPr>
              <a:t>Procesos de deposición</a:t>
            </a:r>
          </a:p>
        </p:txBody>
      </p:sp>
      <p:pic>
        <p:nvPicPr>
          <p:cNvPr id="7" name="Picture 4">
            <a:extLst>
              <a:ext uri="{FF2B5EF4-FFF2-40B4-BE49-F238E27FC236}">
                <a16:creationId xmlns:a16="http://schemas.microsoft.com/office/drawing/2014/main" id="{56041103-EEFD-439A-9FBD-DC455DCE2D7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90600" y="1905000"/>
            <a:ext cx="2733675" cy="273367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8" name="Picture 5">
            <a:extLst>
              <a:ext uri="{FF2B5EF4-FFF2-40B4-BE49-F238E27FC236}">
                <a16:creationId xmlns:a16="http://schemas.microsoft.com/office/drawing/2014/main" id="{AFC1B10A-1F70-4C43-8C39-B8D583B229E3}"/>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8014" t="4890" r="8362" b="4935"/>
          <a:stretch/>
        </p:blipFill>
        <p:spPr bwMode="auto">
          <a:xfrm>
            <a:off x="8763000" y="1905000"/>
            <a:ext cx="2286000" cy="319087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9" name="Picture 6">
            <a:extLst>
              <a:ext uri="{FF2B5EF4-FFF2-40B4-BE49-F238E27FC236}">
                <a16:creationId xmlns:a16="http://schemas.microsoft.com/office/drawing/2014/main" id="{D4A44AEA-EF53-4721-A09C-BE174A6C570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876800" y="1676400"/>
            <a:ext cx="2687638" cy="33655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12" name="TextBox 5">
            <a:extLst>
              <a:ext uri="{FF2B5EF4-FFF2-40B4-BE49-F238E27FC236}">
                <a16:creationId xmlns:a16="http://schemas.microsoft.com/office/drawing/2014/main" id="{FA21E9DC-AE07-4BF6-BF3B-0D5DD6E92A38}"/>
              </a:ext>
            </a:extLst>
          </p:cNvPr>
          <p:cNvSpPr txBox="1">
            <a:spLocks noChangeArrowheads="1"/>
          </p:cNvSpPr>
          <p:nvPr/>
        </p:nvSpPr>
        <p:spPr bwMode="auto">
          <a:xfrm>
            <a:off x="1856508" y="5954713"/>
            <a:ext cx="964604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s-PR" altLang="en-US" sz="16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Figuras de</a:t>
            </a:r>
            <a:r>
              <a:rPr lang="en-US" altLang="en-US" sz="16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n-US" altLang="en-US" sz="1600" b="1" dirty="0">
                <a:solidFill>
                  <a:schemeClr val="accent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hlinkClick r:id="rId8">
                  <a:extLst>
                    <a:ext uri="{A12FA001-AC4F-418D-AE19-62706E023703}">
                      <ahyp:hlinkClr xmlns:ahyp="http://schemas.microsoft.com/office/drawing/2018/hyperlinkcolor" val="tx"/>
                    </a:ext>
                  </a:extLst>
                </a:hlinkClick>
              </a:rPr>
              <a:t>http://www.vacuum-guide.com/english/equipment/ae_thin_film_deposition.htm</a:t>
            </a:r>
            <a:endParaRPr lang="en-US" altLang="en-US" sz="1600" b="1" dirty="0">
              <a:solidFill>
                <a:schemeClr val="accent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2" name="Rectangle 1">
            <a:extLst>
              <a:ext uri="{FF2B5EF4-FFF2-40B4-BE49-F238E27FC236}">
                <a16:creationId xmlns:a16="http://schemas.microsoft.com/office/drawing/2014/main" id="{2BDBC49A-82FA-4DDA-87F8-8CFA05EC4355}"/>
              </a:ext>
            </a:extLst>
          </p:cNvPr>
          <p:cNvSpPr/>
          <p:nvPr/>
        </p:nvSpPr>
        <p:spPr>
          <a:xfrm>
            <a:off x="0" y="986135"/>
            <a:ext cx="12192000" cy="523220"/>
          </a:xfrm>
          <a:prstGeom prst="rect">
            <a:avLst/>
          </a:prstGeom>
        </p:spPr>
        <p:txBody>
          <a:bodyPr wrap="square">
            <a:spAutoFit/>
          </a:bodyPr>
          <a:lstStyle/>
          <a:p>
            <a:pPr algn="ctr"/>
            <a:r>
              <a:rPr lang="es-PR" altLang="en-US" sz="2800" b="1" i="1" dirty="0">
                <a:solidFill>
                  <a:schemeClr val="accent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Depositando capas metálicas</a:t>
            </a:r>
            <a:endParaRPr lang="es-PR" sz="2800" i="1" dirty="0"/>
          </a:p>
        </p:txBody>
      </p:sp>
      <p:sp>
        <p:nvSpPr>
          <p:cNvPr id="13" name="Rectangle 12">
            <a:extLst>
              <a:ext uri="{FF2B5EF4-FFF2-40B4-BE49-F238E27FC236}">
                <a16:creationId xmlns:a16="http://schemas.microsoft.com/office/drawing/2014/main" id="{5C6E4166-72C1-417C-BB7D-DFC9819F3AA6}"/>
              </a:ext>
            </a:extLst>
          </p:cNvPr>
          <p:cNvSpPr/>
          <p:nvPr/>
        </p:nvSpPr>
        <p:spPr>
          <a:xfrm>
            <a:off x="0" y="4800600"/>
            <a:ext cx="12192000" cy="830997"/>
          </a:xfrm>
          <a:prstGeom prst="rect">
            <a:avLst/>
          </a:prstGeom>
        </p:spPr>
        <p:txBody>
          <a:bodyPr wrap="square">
            <a:spAutoFit/>
          </a:bodyPr>
          <a:lstStyle/>
          <a:p>
            <a:r>
              <a:rPr lang="es-PR" altLang="en-US" sz="2400" b="1" dirty="0">
                <a:solidFill>
                  <a:schemeClr val="accent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Pulverización catódica</a:t>
            </a:r>
          </a:p>
          <a:p>
            <a:r>
              <a:rPr lang="es-PR" altLang="en-US" sz="2400" b="1" dirty="0">
                <a:solidFill>
                  <a:schemeClr val="accent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n-US" altLang="en-US" sz="2400" b="1" dirty="0">
                <a:solidFill>
                  <a:schemeClr val="accent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sputtering</a:t>
            </a:r>
            <a:r>
              <a:rPr lang="es-PR" altLang="en-US" sz="2400" b="1" dirty="0">
                <a:solidFill>
                  <a:schemeClr val="accent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Evaporación termal        Evaporación “e-Beam” </a:t>
            </a:r>
            <a:endParaRPr lang="es-PR" sz="2400" dirty="0"/>
          </a:p>
        </p:txBody>
      </p:sp>
    </p:spTree>
    <p:extLst>
      <p:ext uri="{BB962C8B-B14F-4D97-AF65-F5344CB8AC3E}">
        <p14:creationId xmlns:p14="http://schemas.microsoft.com/office/powerpoint/2010/main" val="12123277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A2A30A51-6F99-4561-B8FD-38EF8B15CECF}"/>
              </a:ext>
            </a:extLst>
          </p:cNvPr>
          <p:cNvPicPr>
            <a:picLocks noChangeAspect="1"/>
          </p:cNvPicPr>
          <p:nvPr/>
        </p:nvPicPr>
        <p:blipFill>
          <a:blip r:embed="rId3"/>
          <a:stretch>
            <a:fillRect/>
          </a:stretch>
        </p:blipFill>
        <p:spPr>
          <a:xfrm>
            <a:off x="11502554" y="5681640"/>
            <a:ext cx="613246" cy="602927"/>
          </a:xfrm>
          <a:prstGeom prst="rect">
            <a:avLst/>
          </a:prstGeom>
        </p:spPr>
      </p:pic>
      <p:pic>
        <p:nvPicPr>
          <p:cNvPr id="21" name="Picture 20">
            <a:extLst>
              <a:ext uri="{FF2B5EF4-FFF2-40B4-BE49-F238E27FC236}">
                <a16:creationId xmlns:a16="http://schemas.microsoft.com/office/drawing/2014/main" id="{BF4E40D4-D04B-49FE-A159-7823750B1F30}"/>
              </a:ext>
            </a:extLst>
          </p:cNvPr>
          <p:cNvPicPr>
            <a:picLocks noChangeAspect="1"/>
          </p:cNvPicPr>
          <p:nvPr/>
        </p:nvPicPr>
        <p:blipFill>
          <a:blip r:embed="rId4"/>
          <a:stretch>
            <a:fillRect/>
          </a:stretch>
        </p:blipFill>
        <p:spPr>
          <a:xfrm>
            <a:off x="103909" y="5705416"/>
            <a:ext cx="1752600" cy="579152"/>
          </a:xfrm>
          <a:prstGeom prst="rect">
            <a:avLst/>
          </a:prstGeom>
        </p:spPr>
      </p:pic>
      <p:sp>
        <p:nvSpPr>
          <p:cNvPr id="6" name="Rectangle 17">
            <a:extLst>
              <a:ext uri="{FF2B5EF4-FFF2-40B4-BE49-F238E27FC236}">
                <a16:creationId xmlns:a16="http://schemas.microsoft.com/office/drawing/2014/main" id="{F449F819-BC9D-4A6A-A3EA-DB1FC1CAF25A}"/>
              </a:ext>
            </a:extLst>
          </p:cNvPr>
          <p:cNvSpPr>
            <a:spLocks noChangeArrowheads="1"/>
          </p:cNvSpPr>
          <p:nvPr/>
        </p:nvSpPr>
        <p:spPr bwMode="auto">
          <a:xfrm>
            <a:off x="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PR"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7" name="Title 1">
            <a:extLst>
              <a:ext uri="{FF2B5EF4-FFF2-40B4-BE49-F238E27FC236}">
                <a16:creationId xmlns:a16="http://schemas.microsoft.com/office/drawing/2014/main" id="{18242FC6-EC8B-4B5A-9311-8E1FED58DE09}"/>
              </a:ext>
            </a:extLst>
          </p:cNvPr>
          <p:cNvSpPr txBox="1">
            <a:spLocks noChangeArrowheads="1"/>
          </p:cNvSpPr>
          <p:nvPr/>
        </p:nvSpPr>
        <p:spPr>
          <a:xfrm>
            <a:off x="0" y="152399"/>
            <a:ext cx="12192000" cy="762001"/>
          </a:xfrm>
          <a:prstGeom prst="rect">
            <a:avLst/>
          </a:prstGeom>
        </p:spPr>
        <p:txBody>
          <a:bodyPr vert="horz" lIns="91440" tIns="45720" rIns="91440" bIns="45720" rtlCol="0" anchor="ct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PR" altLang="zh-CN" sz="5400" b="1" i="0" u="none" strike="noStrike" kern="1200" cap="none" spc="0" normalizeH="0" baseline="0" noProof="0" dirty="0">
                <a:ln w="28575">
                  <a:solidFill>
                    <a:schemeClr val="accent1">
                      <a:lumMod val="90000"/>
                      <a:lumOff val="10000"/>
                    </a:schemeClr>
                  </a:solidFill>
                  <a:prstDash val="solid"/>
                </a:ln>
                <a:solidFill>
                  <a:schemeClr val="tx1"/>
                </a:solidFill>
                <a:uLnTx/>
                <a:uFillTx/>
                <a:latin typeface="Arial Black" panose="020B0A04020102020204"/>
                <a:ea typeface="SimSun" panose="02010600030101010101" pitchFamily="2" charset="-122"/>
                <a:cs typeface="+mj-cs"/>
              </a:rPr>
              <a:t>Procesos de deposición</a:t>
            </a:r>
          </a:p>
        </p:txBody>
      </p:sp>
      <p:sp>
        <p:nvSpPr>
          <p:cNvPr id="8" name="Rectangle 3">
            <a:extLst>
              <a:ext uri="{FF2B5EF4-FFF2-40B4-BE49-F238E27FC236}">
                <a16:creationId xmlns:a16="http://schemas.microsoft.com/office/drawing/2014/main" id="{7AFC547E-5E05-4135-B8A5-493CB4B811F6}"/>
              </a:ext>
            </a:extLst>
          </p:cNvPr>
          <p:cNvSpPr txBox="1">
            <a:spLocks noChangeArrowheads="1"/>
          </p:cNvSpPr>
          <p:nvPr/>
        </p:nvSpPr>
        <p:spPr>
          <a:xfrm>
            <a:off x="180109" y="1219200"/>
            <a:ext cx="11859491" cy="4495800"/>
          </a:xfrm>
          <a:prstGeom prst="rect">
            <a:avLst/>
          </a:prstGeom>
        </p:spPr>
        <p:txBody>
          <a:bodyPr vert="horz" lIns="0" tIns="45720" rIns="0" bIns="45720" rtlCol="0">
            <a:normAutofit fontScale="92500" lnSpcReduction="2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339725" indent="-339725" algn="just">
              <a:lnSpc>
                <a:spcPct val="120000"/>
              </a:lnSpc>
              <a:spcBef>
                <a:spcPts val="0"/>
              </a:spcBef>
              <a:spcAft>
                <a:spcPts val="0"/>
              </a:spcAft>
              <a:buFont typeface="Wingdings" panose="05000000000000000000" pitchFamily="2" charset="2"/>
              <a:buChar char="§"/>
              <a:defRPr/>
            </a:pPr>
            <a:r>
              <a:rPr lang="es-PR" sz="2500" b="1" dirty="0">
                <a:solidFill>
                  <a:schemeClr val="accent3"/>
                </a:solidFill>
                <a:effectLst>
                  <a:outerShdw blurRad="38100" dist="38100" dir="2700000" algn="tl">
                    <a:srgbClr val="000000">
                      <a:alpha val="43137"/>
                    </a:srgbClr>
                  </a:outerShdw>
                </a:effectLst>
              </a:rPr>
              <a:t>Los objetos que serán cubiertos (</a:t>
            </a:r>
            <a:r>
              <a:rPr lang="es-PR" sz="2500" b="1" i="1" dirty="0">
                <a:solidFill>
                  <a:schemeClr val="accent3"/>
                </a:solidFill>
                <a:effectLst>
                  <a:outerShdw blurRad="38100" dist="38100" dir="2700000" algn="tl">
                    <a:srgbClr val="000000">
                      <a:alpha val="43137"/>
                    </a:srgbClr>
                  </a:outerShdw>
                </a:effectLst>
              </a:rPr>
              <a:t>sustratos)</a:t>
            </a:r>
            <a:r>
              <a:rPr lang="es-PR" sz="2500" b="1" dirty="0">
                <a:solidFill>
                  <a:schemeClr val="accent3"/>
                </a:solidFill>
                <a:effectLst>
                  <a:outerShdw blurRad="38100" dist="38100" dir="2700000" algn="tl">
                    <a:srgbClr val="000000">
                      <a:alpha val="43137"/>
                    </a:srgbClr>
                  </a:outerShdw>
                </a:effectLst>
              </a:rPr>
              <a:t> </a:t>
            </a:r>
            <a:r>
              <a:rPr lang="es-PR" sz="2500" b="1" dirty="0">
                <a:solidFill>
                  <a:schemeClr val="tx1"/>
                </a:solidFill>
              </a:rPr>
              <a:t>se colocan en una cámara de vacío. En la cámara se produce un vapor de átomos de metal que cubre todas las superficies expuestas en la cámara incluyendo los sustratos.</a:t>
            </a:r>
          </a:p>
          <a:p>
            <a:pPr marL="0" indent="0" algn="just">
              <a:lnSpc>
                <a:spcPct val="120000"/>
              </a:lnSpc>
              <a:spcBef>
                <a:spcPts val="0"/>
              </a:spcBef>
              <a:spcAft>
                <a:spcPts val="0"/>
              </a:spcAft>
              <a:buNone/>
              <a:defRPr/>
            </a:pPr>
            <a:endParaRPr lang="es-PR" sz="1100" b="1" dirty="0">
              <a:solidFill>
                <a:schemeClr val="tx1"/>
              </a:solidFill>
            </a:endParaRPr>
          </a:p>
          <a:p>
            <a:pPr marL="339725" indent="-339725" algn="just">
              <a:lnSpc>
                <a:spcPct val="120000"/>
              </a:lnSpc>
              <a:spcBef>
                <a:spcPts val="0"/>
              </a:spcBef>
              <a:spcAft>
                <a:spcPts val="0"/>
              </a:spcAft>
              <a:buFont typeface="Wingdings" panose="05000000000000000000" pitchFamily="2" charset="2"/>
              <a:buChar char="§"/>
              <a:defRPr/>
            </a:pPr>
            <a:r>
              <a:rPr lang="es-PR" sz="2500" b="1" dirty="0">
                <a:solidFill>
                  <a:schemeClr val="tx1"/>
                </a:solidFill>
                <a:effectLst>
                  <a:outerShdw blurRad="38100" dist="38100" dir="2700000" algn="tl">
                    <a:srgbClr val="000000">
                      <a:alpha val="43137"/>
                    </a:srgbClr>
                  </a:outerShdw>
                </a:effectLst>
              </a:rPr>
              <a:t>En la </a:t>
            </a:r>
            <a:r>
              <a:rPr lang="es-PR" sz="2500" b="1" i="1" dirty="0">
                <a:solidFill>
                  <a:schemeClr val="accent3"/>
                </a:solidFill>
                <a:effectLst>
                  <a:outerShdw blurRad="38100" dist="38100" dir="2700000" algn="tl">
                    <a:srgbClr val="000000">
                      <a:alpha val="43137"/>
                    </a:srgbClr>
                  </a:outerShdw>
                </a:effectLst>
              </a:rPr>
              <a:t>evaporación termal</a:t>
            </a:r>
            <a:r>
              <a:rPr lang="es-PR" sz="2500" b="1" dirty="0">
                <a:solidFill>
                  <a:schemeClr val="tx1"/>
                </a:solidFill>
              </a:rPr>
              <a:t>,  un bloque o alambre de metal se calienta con un elemento resistente al calor para formar vapor metálico. </a:t>
            </a:r>
          </a:p>
          <a:p>
            <a:pPr marL="0" indent="0" algn="just">
              <a:lnSpc>
                <a:spcPct val="120000"/>
              </a:lnSpc>
              <a:spcBef>
                <a:spcPts val="0"/>
              </a:spcBef>
              <a:spcAft>
                <a:spcPts val="0"/>
              </a:spcAft>
              <a:buNone/>
              <a:defRPr/>
            </a:pPr>
            <a:endParaRPr lang="es-PR" sz="1100" b="1" dirty="0">
              <a:solidFill>
                <a:schemeClr val="tx1"/>
              </a:solidFill>
            </a:endParaRPr>
          </a:p>
          <a:p>
            <a:pPr marL="339725" indent="-339725" algn="just">
              <a:lnSpc>
                <a:spcPct val="120000"/>
              </a:lnSpc>
              <a:spcBef>
                <a:spcPts val="0"/>
              </a:spcBef>
              <a:spcAft>
                <a:spcPts val="0"/>
              </a:spcAft>
              <a:buFont typeface="Wingdings" panose="05000000000000000000" pitchFamily="2" charset="2"/>
              <a:buChar char="§"/>
              <a:defRPr/>
            </a:pPr>
            <a:r>
              <a:rPr lang="es-PR" sz="2500" b="1" dirty="0">
                <a:solidFill>
                  <a:schemeClr val="tx1"/>
                </a:solidFill>
                <a:effectLst>
                  <a:outerShdw blurRad="38100" dist="38100" dir="2700000" algn="tl">
                    <a:srgbClr val="000000">
                      <a:alpha val="43137"/>
                    </a:srgbClr>
                  </a:outerShdw>
                </a:effectLst>
              </a:rPr>
              <a:t>En la </a:t>
            </a:r>
            <a:r>
              <a:rPr lang="es-PR" sz="2500" b="1" i="1" dirty="0">
                <a:solidFill>
                  <a:schemeClr val="accent3"/>
                </a:solidFill>
                <a:effectLst>
                  <a:outerShdw blurRad="38100" dist="38100" dir="2700000" algn="tl">
                    <a:srgbClr val="000000">
                      <a:alpha val="43137"/>
                    </a:srgbClr>
                  </a:outerShdw>
                </a:effectLst>
              </a:rPr>
              <a:t>evaporación por rayo de electrones </a:t>
            </a:r>
            <a:r>
              <a:rPr lang="es-PR" sz="2500" b="1" dirty="0">
                <a:solidFill>
                  <a:schemeClr val="tx1"/>
                </a:solidFill>
                <a:effectLst>
                  <a:outerShdw blurRad="38100" dist="38100" dir="2700000" algn="tl">
                    <a:srgbClr val="000000">
                      <a:alpha val="43137"/>
                    </a:srgbClr>
                  </a:outerShdw>
                </a:effectLst>
              </a:rPr>
              <a:t>“e-Beam”</a:t>
            </a:r>
            <a:r>
              <a:rPr lang="es-PR" sz="2500" b="1" dirty="0">
                <a:solidFill>
                  <a:schemeClr val="tx1"/>
                </a:solidFill>
              </a:rPr>
              <a:t>,  un bloque de metal se calienta cuando un rayo de electrones energizados (energéticos) impactan el metal. </a:t>
            </a:r>
          </a:p>
          <a:p>
            <a:pPr marL="0" indent="0" algn="just">
              <a:lnSpc>
                <a:spcPct val="120000"/>
              </a:lnSpc>
              <a:spcBef>
                <a:spcPts val="0"/>
              </a:spcBef>
              <a:spcAft>
                <a:spcPts val="0"/>
              </a:spcAft>
              <a:buNone/>
              <a:defRPr/>
            </a:pPr>
            <a:endParaRPr lang="es-PR" sz="1100" b="1" dirty="0">
              <a:solidFill>
                <a:schemeClr val="tx1"/>
              </a:solidFill>
            </a:endParaRPr>
          </a:p>
          <a:p>
            <a:pPr marL="339725" indent="-339725" algn="just">
              <a:lnSpc>
                <a:spcPct val="120000"/>
              </a:lnSpc>
              <a:spcBef>
                <a:spcPts val="0"/>
              </a:spcBef>
              <a:spcAft>
                <a:spcPts val="0"/>
              </a:spcAft>
              <a:buFont typeface="Wingdings" panose="05000000000000000000" pitchFamily="2" charset="2"/>
              <a:buChar char="§"/>
              <a:defRPr/>
            </a:pPr>
            <a:r>
              <a:rPr lang="es-PR" sz="2500" b="1" dirty="0">
                <a:solidFill>
                  <a:schemeClr val="tx1"/>
                </a:solidFill>
                <a:effectLst>
                  <a:outerShdw blurRad="38100" dist="38100" dir="2700000" algn="tl">
                    <a:srgbClr val="000000">
                      <a:alpha val="43137"/>
                    </a:srgbClr>
                  </a:outerShdw>
                </a:effectLst>
              </a:rPr>
              <a:t>En la </a:t>
            </a:r>
            <a:r>
              <a:rPr lang="es-PR" sz="2500" b="1" i="1" dirty="0">
                <a:solidFill>
                  <a:schemeClr val="accent3"/>
                </a:solidFill>
                <a:effectLst>
                  <a:outerShdw blurRad="38100" dist="38100" dir="2700000" algn="tl">
                    <a:srgbClr val="000000">
                      <a:alpha val="43137"/>
                    </a:srgbClr>
                  </a:outerShdw>
                </a:effectLst>
              </a:rPr>
              <a:t>pulverización catódica </a:t>
            </a:r>
            <a:r>
              <a:rPr lang="es-PR" sz="2500" b="1" dirty="0">
                <a:solidFill>
                  <a:schemeClr val="tx1"/>
                </a:solidFill>
                <a:effectLst>
                  <a:outerShdw blurRad="38100" dist="38100" dir="2700000" algn="tl">
                    <a:srgbClr val="000000">
                      <a:alpha val="43137"/>
                    </a:srgbClr>
                  </a:outerShdw>
                </a:effectLst>
              </a:rPr>
              <a:t>“</a:t>
            </a:r>
            <a:r>
              <a:rPr lang="en-US" sz="2500" b="1" dirty="0">
                <a:solidFill>
                  <a:schemeClr val="tx1"/>
                </a:solidFill>
                <a:effectLst>
                  <a:outerShdw blurRad="38100" dist="38100" dir="2700000" algn="tl">
                    <a:srgbClr val="000000">
                      <a:alpha val="43137"/>
                    </a:srgbClr>
                  </a:outerShdw>
                </a:effectLst>
              </a:rPr>
              <a:t>sputtering</a:t>
            </a:r>
            <a:r>
              <a:rPr lang="es-PR" sz="2500" b="1" dirty="0">
                <a:solidFill>
                  <a:schemeClr val="tx1"/>
                </a:solidFill>
                <a:effectLst>
                  <a:outerShdw blurRad="38100" dist="38100" dir="2700000" algn="tl">
                    <a:srgbClr val="000000">
                      <a:alpha val="43137"/>
                    </a:srgbClr>
                  </a:outerShdw>
                </a:effectLst>
              </a:rPr>
              <a:t>”</a:t>
            </a:r>
            <a:r>
              <a:rPr lang="es-PR" sz="2500" b="1" i="1" dirty="0">
                <a:solidFill>
                  <a:schemeClr val="tx1"/>
                </a:solidFill>
              </a:rPr>
              <a:t>, </a:t>
            </a:r>
            <a:r>
              <a:rPr lang="es-PR" sz="2500" b="1" dirty="0">
                <a:solidFill>
                  <a:schemeClr val="tx1"/>
                </a:solidFill>
              </a:rPr>
              <a:t>se forma un gas ionizado (</a:t>
            </a:r>
            <a:r>
              <a:rPr lang="es-PR" sz="2500" b="1" i="1" dirty="0">
                <a:solidFill>
                  <a:schemeClr val="tx1"/>
                </a:solidFill>
              </a:rPr>
              <a:t>un plasma</a:t>
            </a:r>
            <a:r>
              <a:rPr lang="es-PR" sz="2500" b="1" dirty="0">
                <a:solidFill>
                  <a:schemeClr val="tx1"/>
                </a:solidFill>
              </a:rPr>
              <a:t>) y se atrae eléctricamente a una placa sólida de metal. Esto provoca que los átomos del metal pasen por su fase de vapor, se muevan hacia el sustrato y lo recubran. </a:t>
            </a:r>
          </a:p>
        </p:txBody>
      </p:sp>
    </p:spTree>
    <p:extLst>
      <p:ext uri="{BB962C8B-B14F-4D97-AF65-F5344CB8AC3E}">
        <p14:creationId xmlns:p14="http://schemas.microsoft.com/office/powerpoint/2010/main" val="33848612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6ACC3B6-A045-4957-A793-1080117461E1}"/>
              </a:ext>
            </a:extLst>
          </p:cNvPr>
          <p:cNvPicPr>
            <a:picLocks noChangeAspect="1"/>
          </p:cNvPicPr>
          <p:nvPr/>
        </p:nvPicPr>
        <p:blipFill>
          <a:blip r:embed="rId3"/>
          <a:stretch>
            <a:fillRect/>
          </a:stretch>
        </p:blipFill>
        <p:spPr>
          <a:xfrm>
            <a:off x="6784510" y="107949"/>
            <a:ext cx="5286375" cy="6140451"/>
          </a:xfrm>
          <a:prstGeom prst="rect">
            <a:avLst/>
          </a:prstGeom>
        </p:spPr>
      </p:pic>
      <p:pic>
        <p:nvPicPr>
          <p:cNvPr id="18" name="Picture 17">
            <a:extLst>
              <a:ext uri="{FF2B5EF4-FFF2-40B4-BE49-F238E27FC236}">
                <a16:creationId xmlns:a16="http://schemas.microsoft.com/office/drawing/2014/main" id="{A2A30A51-6F99-4561-B8FD-38EF8B15CECF}"/>
              </a:ext>
            </a:extLst>
          </p:cNvPr>
          <p:cNvPicPr>
            <a:picLocks noChangeAspect="1"/>
          </p:cNvPicPr>
          <p:nvPr/>
        </p:nvPicPr>
        <p:blipFill>
          <a:blip r:embed="rId4"/>
          <a:stretch>
            <a:fillRect/>
          </a:stretch>
        </p:blipFill>
        <p:spPr>
          <a:xfrm>
            <a:off x="11502554" y="5681640"/>
            <a:ext cx="613246" cy="602927"/>
          </a:xfrm>
          <a:prstGeom prst="rect">
            <a:avLst/>
          </a:prstGeom>
        </p:spPr>
      </p:pic>
      <p:pic>
        <p:nvPicPr>
          <p:cNvPr id="21" name="Picture 20">
            <a:extLst>
              <a:ext uri="{FF2B5EF4-FFF2-40B4-BE49-F238E27FC236}">
                <a16:creationId xmlns:a16="http://schemas.microsoft.com/office/drawing/2014/main" id="{BF4E40D4-D04B-49FE-A159-7823750B1F30}"/>
              </a:ext>
            </a:extLst>
          </p:cNvPr>
          <p:cNvPicPr>
            <a:picLocks noChangeAspect="1"/>
          </p:cNvPicPr>
          <p:nvPr/>
        </p:nvPicPr>
        <p:blipFill>
          <a:blip r:embed="rId5"/>
          <a:stretch>
            <a:fillRect/>
          </a:stretch>
        </p:blipFill>
        <p:spPr>
          <a:xfrm>
            <a:off x="103909" y="5705416"/>
            <a:ext cx="1752600" cy="579152"/>
          </a:xfrm>
          <a:prstGeom prst="rect">
            <a:avLst/>
          </a:prstGeom>
        </p:spPr>
      </p:pic>
      <p:sp>
        <p:nvSpPr>
          <p:cNvPr id="6" name="Rectangle 17">
            <a:extLst>
              <a:ext uri="{FF2B5EF4-FFF2-40B4-BE49-F238E27FC236}">
                <a16:creationId xmlns:a16="http://schemas.microsoft.com/office/drawing/2014/main" id="{F449F819-BC9D-4A6A-A3EA-DB1FC1CAF25A}"/>
              </a:ext>
            </a:extLst>
          </p:cNvPr>
          <p:cNvSpPr>
            <a:spLocks noChangeArrowheads="1"/>
          </p:cNvSpPr>
          <p:nvPr/>
        </p:nvSpPr>
        <p:spPr bwMode="auto">
          <a:xfrm>
            <a:off x="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PR"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7" name="Title 1">
            <a:extLst>
              <a:ext uri="{FF2B5EF4-FFF2-40B4-BE49-F238E27FC236}">
                <a16:creationId xmlns:a16="http://schemas.microsoft.com/office/drawing/2014/main" id="{FC02F579-0970-4AC4-A735-080C8452FB84}"/>
              </a:ext>
            </a:extLst>
          </p:cNvPr>
          <p:cNvSpPr txBox="1">
            <a:spLocks noChangeArrowheads="1"/>
          </p:cNvSpPr>
          <p:nvPr/>
        </p:nvSpPr>
        <p:spPr>
          <a:xfrm>
            <a:off x="0" y="0"/>
            <a:ext cx="6835104" cy="1601197"/>
          </a:xfrm>
          <a:prstGeom prst="rect">
            <a:avLst/>
          </a:prstGeom>
        </p:spPr>
        <p:txBody>
          <a:bodyPr vert="horz" lIns="91440" tIns="45720" rIns="91440" bIns="45720" rtlCol="0" anchor="ct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PR" altLang="zh-CN" sz="5400" b="1" i="0" u="none" strike="noStrike" kern="1200" cap="none" spc="0" normalizeH="0" baseline="0" noProof="0" dirty="0">
                <a:ln w="28575">
                  <a:solidFill>
                    <a:schemeClr val="accent1">
                      <a:lumMod val="90000"/>
                      <a:lumOff val="10000"/>
                    </a:schemeClr>
                  </a:solidFill>
                  <a:prstDash val="solid"/>
                </a:ln>
                <a:solidFill>
                  <a:schemeClr val="tx1"/>
                </a:solidFill>
                <a:uLnTx/>
                <a:uFillTx/>
                <a:latin typeface="Arial Black" panose="020B0A04020102020204"/>
                <a:ea typeface="SimSun" panose="02010600030101010101" pitchFamily="2" charset="-122"/>
                <a:cs typeface="+mj-cs"/>
              </a:rPr>
              <a:t>Procesos de deposición</a:t>
            </a:r>
          </a:p>
        </p:txBody>
      </p:sp>
      <p:sp>
        <p:nvSpPr>
          <p:cNvPr id="9" name="Rectangle 3">
            <a:extLst>
              <a:ext uri="{FF2B5EF4-FFF2-40B4-BE49-F238E27FC236}">
                <a16:creationId xmlns:a16="http://schemas.microsoft.com/office/drawing/2014/main" id="{3A5543DC-9674-46FB-8D81-9C53AE717C7C}"/>
              </a:ext>
            </a:extLst>
          </p:cNvPr>
          <p:cNvSpPr txBox="1">
            <a:spLocks noChangeArrowheads="1"/>
          </p:cNvSpPr>
          <p:nvPr/>
        </p:nvSpPr>
        <p:spPr>
          <a:xfrm>
            <a:off x="175295" y="1829797"/>
            <a:ext cx="6835105" cy="3961403"/>
          </a:xfrm>
          <a:prstGeom prst="rect">
            <a:avLst/>
          </a:prstGeom>
        </p:spPr>
        <p:txBody>
          <a:bodyPr vert="horz" lIns="0" tIns="45720" rIns="0" bIns="45720" rtlCol="0">
            <a:normAutofit lnSpcReduction="1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indent="0" algn="just">
              <a:lnSpc>
                <a:spcPct val="100000"/>
              </a:lnSpc>
              <a:spcBef>
                <a:spcPts val="0"/>
              </a:spcBef>
              <a:spcAft>
                <a:spcPts val="0"/>
              </a:spcAft>
              <a:buFontTx/>
              <a:buNone/>
            </a:pPr>
            <a:r>
              <a:rPr lang="es-PR" altLang="en-US" sz="2400" b="1" dirty="0">
                <a:solidFill>
                  <a:schemeClr val="accent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Depositar semiconductores and aislantes.</a:t>
            </a:r>
            <a:r>
              <a:rPr lang="es-PR" altLang="en-US" sz="2400" dirty="0">
                <a:solidFill>
                  <a:schemeClr val="accent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p>
          <a:p>
            <a:pPr marL="0" indent="0" algn="just">
              <a:lnSpc>
                <a:spcPct val="100000"/>
              </a:lnSpc>
              <a:spcBef>
                <a:spcPts val="0"/>
              </a:spcBef>
              <a:spcAft>
                <a:spcPts val="0"/>
              </a:spcAft>
              <a:buFontTx/>
              <a:buNone/>
            </a:pPr>
            <a:endParaRPr lang="es-PR" altLang="en-US" sz="1000" dirty="0">
              <a:solidFill>
                <a:schemeClr val="accent3"/>
              </a:solidFill>
              <a:latin typeface="Arial" panose="020B0604020202020204" pitchFamily="34" charset="0"/>
              <a:cs typeface="Arial" panose="020B0604020202020204" pitchFamily="34" charset="0"/>
            </a:endParaRPr>
          </a:p>
          <a:p>
            <a:pPr marL="339725" indent="-339725" algn="just">
              <a:lnSpc>
                <a:spcPct val="100000"/>
              </a:lnSpc>
              <a:spcBef>
                <a:spcPts val="0"/>
              </a:spcBef>
              <a:spcAft>
                <a:spcPts val="0"/>
              </a:spcAft>
              <a:buFont typeface="Wingdings" panose="05000000000000000000" pitchFamily="2" charset="2"/>
              <a:buChar char="§"/>
            </a:pPr>
            <a:r>
              <a:rPr lang="es-PR" altLang="en-US" sz="2400" b="1" dirty="0">
                <a:solidFill>
                  <a:schemeClr val="tx1"/>
                </a:solidFill>
                <a:latin typeface="Arial" panose="020B0604020202020204" pitchFamily="34" charset="0"/>
                <a:cs typeface="Arial" panose="020B0604020202020204" pitchFamily="34" charset="0"/>
              </a:rPr>
              <a:t>Puede utilizarse la pulverización catódica “</a:t>
            </a:r>
            <a:r>
              <a:rPr lang="en-US" altLang="en-US" sz="2400" b="1" dirty="0">
                <a:solidFill>
                  <a:schemeClr val="tx1"/>
                </a:solidFill>
                <a:latin typeface="Arial" panose="020B0604020202020204" pitchFamily="34" charset="0"/>
                <a:cs typeface="Arial" panose="020B0604020202020204" pitchFamily="34" charset="0"/>
              </a:rPr>
              <a:t>sputtering</a:t>
            </a:r>
            <a:r>
              <a:rPr lang="es-PR" altLang="en-US" sz="2400" b="1" dirty="0">
                <a:solidFill>
                  <a:schemeClr val="tx1"/>
                </a:solidFill>
                <a:latin typeface="Arial" panose="020B0604020202020204" pitchFamily="34" charset="0"/>
                <a:cs typeface="Arial" panose="020B0604020202020204" pitchFamily="34" charset="0"/>
              </a:rPr>
              <a:t>”.</a:t>
            </a:r>
          </a:p>
          <a:p>
            <a:pPr marL="0" indent="0" algn="just">
              <a:lnSpc>
                <a:spcPct val="100000"/>
              </a:lnSpc>
              <a:spcBef>
                <a:spcPts val="0"/>
              </a:spcBef>
              <a:spcAft>
                <a:spcPts val="0"/>
              </a:spcAft>
              <a:buFontTx/>
              <a:buNone/>
            </a:pPr>
            <a:endParaRPr lang="es-PR" altLang="en-US" sz="1000" b="1" dirty="0">
              <a:solidFill>
                <a:schemeClr val="tx1"/>
              </a:solidFill>
              <a:latin typeface="Arial" panose="020B0604020202020204" pitchFamily="34" charset="0"/>
              <a:cs typeface="Arial" panose="020B0604020202020204" pitchFamily="34" charset="0"/>
            </a:endParaRPr>
          </a:p>
          <a:p>
            <a:pPr marL="339725" indent="-339725" algn="just">
              <a:lnSpc>
                <a:spcPct val="100000"/>
              </a:lnSpc>
              <a:spcBef>
                <a:spcPts val="0"/>
              </a:spcBef>
              <a:spcAft>
                <a:spcPts val="0"/>
              </a:spcAft>
              <a:buFont typeface="Wingdings" panose="05000000000000000000" pitchFamily="2" charset="2"/>
              <a:buChar char="§"/>
            </a:pPr>
            <a:r>
              <a:rPr lang="es-PR" altLang="en-US" sz="2400" b="1" dirty="0">
                <a:solidFill>
                  <a:schemeClr val="tx1"/>
                </a:solidFill>
                <a:latin typeface="Arial" panose="020B0604020202020204" pitchFamily="34" charset="0"/>
                <a:cs typeface="Arial" panose="020B0604020202020204" pitchFamily="34" charset="0"/>
              </a:rPr>
              <a:t>También se utiliza la </a:t>
            </a:r>
            <a:r>
              <a:rPr lang="es-PR" altLang="en-US" sz="2400" b="1"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Deposición química de vapor</a:t>
            </a:r>
            <a:r>
              <a:rPr lang="es-PR" altLang="en-US" sz="2400" b="1" dirty="0">
                <a:solidFill>
                  <a:schemeClr val="tx1"/>
                </a:solidFill>
                <a:latin typeface="Arial" panose="020B0604020202020204" pitchFamily="34" charset="0"/>
                <a:cs typeface="Arial" panose="020B0604020202020204" pitchFamily="34" charset="0"/>
              </a:rPr>
              <a:t>. Químicos reactivos (</a:t>
            </a:r>
            <a:r>
              <a:rPr lang="es-PR" altLang="en-US" sz="2400" b="1" i="1" dirty="0">
                <a:solidFill>
                  <a:schemeClr val="tx1"/>
                </a:solidFill>
                <a:latin typeface="Arial" panose="020B0604020202020204" pitchFamily="34" charset="0"/>
                <a:cs typeface="Arial" panose="020B0604020202020204" pitchFamily="34" charset="0"/>
              </a:rPr>
              <a:t>precursores</a:t>
            </a:r>
            <a:r>
              <a:rPr lang="es-PR" altLang="en-US" sz="2400" b="1" dirty="0">
                <a:solidFill>
                  <a:schemeClr val="tx1"/>
                </a:solidFill>
                <a:latin typeface="Arial" panose="020B0604020202020204" pitchFamily="34" charset="0"/>
                <a:cs typeface="Arial" panose="020B0604020202020204" pitchFamily="34" charset="0"/>
              </a:rPr>
              <a:t>) son añadidos a la cámara de vacío donde reaccionan en su fase de vapor. </a:t>
            </a:r>
          </a:p>
          <a:p>
            <a:pPr marL="0" indent="0" algn="just">
              <a:lnSpc>
                <a:spcPct val="100000"/>
              </a:lnSpc>
              <a:spcBef>
                <a:spcPts val="0"/>
              </a:spcBef>
              <a:spcAft>
                <a:spcPts val="0"/>
              </a:spcAft>
              <a:buNone/>
            </a:pPr>
            <a:endParaRPr lang="es-PR" altLang="en-US" sz="1000" b="1" dirty="0">
              <a:solidFill>
                <a:schemeClr val="tx1"/>
              </a:solidFill>
              <a:latin typeface="Arial" panose="020B0604020202020204" pitchFamily="34" charset="0"/>
              <a:cs typeface="Arial" panose="020B0604020202020204" pitchFamily="34" charset="0"/>
            </a:endParaRPr>
          </a:p>
          <a:p>
            <a:pPr marL="339725" indent="-339725" algn="just">
              <a:lnSpc>
                <a:spcPct val="100000"/>
              </a:lnSpc>
              <a:spcBef>
                <a:spcPts val="0"/>
              </a:spcBef>
              <a:spcAft>
                <a:spcPts val="0"/>
              </a:spcAft>
              <a:buFont typeface="Wingdings" panose="05000000000000000000" pitchFamily="2" charset="2"/>
              <a:buChar char="§"/>
            </a:pPr>
            <a:r>
              <a:rPr lang="es-PR" altLang="en-US" sz="2400" b="1" dirty="0">
                <a:solidFill>
                  <a:schemeClr val="tx1"/>
                </a:solidFill>
                <a:latin typeface="Arial" panose="020B0604020202020204" pitchFamily="34" charset="0"/>
                <a:cs typeface="Arial" panose="020B0604020202020204" pitchFamily="34" charset="0"/>
              </a:rPr>
              <a:t>Los productos de la reacción forman un compuesto que al condensarse cubre el sustrato con una capa fina y regular. </a:t>
            </a:r>
          </a:p>
        </p:txBody>
      </p:sp>
      <p:sp>
        <p:nvSpPr>
          <p:cNvPr id="10" name="Rectangle 1">
            <a:extLst>
              <a:ext uri="{FF2B5EF4-FFF2-40B4-BE49-F238E27FC236}">
                <a16:creationId xmlns:a16="http://schemas.microsoft.com/office/drawing/2014/main" id="{C06D4409-0876-460E-8032-9822D84B86B2}"/>
              </a:ext>
            </a:extLst>
          </p:cNvPr>
          <p:cNvSpPr>
            <a:spLocks noChangeArrowheads="1"/>
          </p:cNvSpPr>
          <p:nvPr/>
        </p:nvSpPr>
        <p:spPr bwMode="auto">
          <a:xfrm>
            <a:off x="1856509" y="5976790"/>
            <a:ext cx="614449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1400" b="1" dirty="0">
                <a:solidFill>
                  <a:schemeClr val="accent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hlinkClick r:id="rId6">
                  <a:extLst>
                    <a:ext uri="{A12FA001-AC4F-418D-AE19-62706E023703}">
                      <ahyp:hlinkClr xmlns:ahyp="http://schemas.microsoft.com/office/drawing/2018/hyperlinkcolor" val="tx"/>
                    </a:ext>
                  </a:extLst>
                </a:hlinkClick>
              </a:rPr>
              <a:t>http://www.mechanicalengineeringblog.com/tag/graphene-properties/</a:t>
            </a:r>
            <a:endParaRPr lang="en-US" altLang="en-US" sz="1400" b="1" dirty="0">
              <a:solidFill>
                <a:schemeClr val="accent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200888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A2A30A51-6F99-4561-B8FD-38EF8B15CECF}"/>
              </a:ext>
            </a:extLst>
          </p:cNvPr>
          <p:cNvPicPr>
            <a:picLocks noChangeAspect="1"/>
          </p:cNvPicPr>
          <p:nvPr/>
        </p:nvPicPr>
        <p:blipFill>
          <a:blip r:embed="rId3"/>
          <a:stretch>
            <a:fillRect/>
          </a:stretch>
        </p:blipFill>
        <p:spPr>
          <a:xfrm>
            <a:off x="11502554" y="5681640"/>
            <a:ext cx="613246" cy="602927"/>
          </a:xfrm>
          <a:prstGeom prst="rect">
            <a:avLst/>
          </a:prstGeom>
        </p:spPr>
      </p:pic>
      <p:pic>
        <p:nvPicPr>
          <p:cNvPr id="21" name="Picture 20">
            <a:extLst>
              <a:ext uri="{FF2B5EF4-FFF2-40B4-BE49-F238E27FC236}">
                <a16:creationId xmlns:a16="http://schemas.microsoft.com/office/drawing/2014/main" id="{BF4E40D4-D04B-49FE-A159-7823750B1F30}"/>
              </a:ext>
            </a:extLst>
          </p:cNvPr>
          <p:cNvPicPr>
            <a:picLocks noChangeAspect="1"/>
          </p:cNvPicPr>
          <p:nvPr/>
        </p:nvPicPr>
        <p:blipFill>
          <a:blip r:embed="rId4"/>
          <a:stretch>
            <a:fillRect/>
          </a:stretch>
        </p:blipFill>
        <p:spPr>
          <a:xfrm>
            <a:off x="103909" y="5705416"/>
            <a:ext cx="1752600" cy="579152"/>
          </a:xfrm>
          <a:prstGeom prst="rect">
            <a:avLst/>
          </a:prstGeom>
        </p:spPr>
      </p:pic>
      <p:sp>
        <p:nvSpPr>
          <p:cNvPr id="6" name="Rectangle 17">
            <a:extLst>
              <a:ext uri="{FF2B5EF4-FFF2-40B4-BE49-F238E27FC236}">
                <a16:creationId xmlns:a16="http://schemas.microsoft.com/office/drawing/2014/main" id="{F449F819-BC9D-4A6A-A3EA-DB1FC1CAF25A}"/>
              </a:ext>
            </a:extLst>
          </p:cNvPr>
          <p:cNvSpPr>
            <a:spLocks noChangeArrowheads="1"/>
          </p:cNvSpPr>
          <p:nvPr/>
        </p:nvSpPr>
        <p:spPr bwMode="auto">
          <a:xfrm>
            <a:off x="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PR"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11" name="Title 1">
            <a:extLst>
              <a:ext uri="{FF2B5EF4-FFF2-40B4-BE49-F238E27FC236}">
                <a16:creationId xmlns:a16="http://schemas.microsoft.com/office/drawing/2014/main" id="{6C41E001-7DED-436C-B44E-A5F0C659CE71}"/>
              </a:ext>
            </a:extLst>
          </p:cNvPr>
          <p:cNvSpPr txBox="1">
            <a:spLocks noChangeArrowheads="1"/>
          </p:cNvSpPr>
          <p:nvPr/>
        </p:nvSpPr>
        <p:spPr>
          <a:xfrm>
            <a:off x="0" y="152399"/>
            <a:ext cx="12192000" cy="762001"/>
          </a:xfrm>
          <a:prstGeom prst="rect">
            <a:avLst/>
          </a:prstGeom>
        </p:spPr>
        <p:txBody>
          <a:bodyPr vert="horz" lIns="91440" tIns="45720" rIns="91440" bIns="45720" rtlCol="0" anchor="ct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PR" altLang="zh-CN" sz="6000" b="1" i="0" u="none" strike="noStrike" kern="1200" cap="none" spc="0" normalizeH="0" baseline="0" noProof="0" dirty="0">
                <a:ln w="28575">
                  <a:solidFill>
                    <a:schemeClr val="accent1">
                      <a:lumMod val="90000"/>
                      <a:lumOff val="10000"/>
                    </a:schemeClr>
                  </a:solidFill>
                  <a:prstDash val="solid"/>
                </a:ln>
                <a:solidFill>
                  <a:schemeClr val="tx1"/>
                </a:solidFill>
                <a:uLnTx/>
                <a:uFillTx/>
                <a:latin typeface="Arial Black" panose="020B0A04020102020204"/>
                <a:ea typeface="SimSun" panose="02010600030101010101" pitchFamily="2" charset="-122"/>
                <a:cs typeface="+mj-cs"/>
              </a:rPr>
              <a:t>Modificación de capas</a:t>
            </a:r>
          </a:p>
        </p:txBody>
      </p:sp>
      <p:sp>
        <p:nvSpPr>
          <p:cNvPr id="7" name="Rectangle 3">
            <a:extLst>
              <a:ext uri="{FF2B5EF4-FFF2-40B4-BE49-F238E27FC236}">
                <a16:creationId xmlns:a16="http://schemas.microsoft.com/office/drawing/2014/main" id="{0FBE4AE8-609B-479D-80E5-95EDAAE4A7F4}"/>
              </a:ext>
            </a:extLst>
          </p:cNvPr>
          <p:cNvSpPr txBox="1">
            <a:spLocks noChangeArrowheads="1"/>
          </p:cNvSpPr>
          <p:nvPr/>
        </p:nvSpPr>
        <p:spPr>
          <a:xfrm>
            <a:off x="76200" y="1066800"/>
            <a:ext cx="11984181" cy="4713287"/>
          </a:xfrm>
          <a:prstGeom prst="rect">
            <a:avLst/>
          </a:prstGeom>
        </p:spPr>
        <p:txBody>
          <a:bodyPr vert="horz" lIns="0" tIns="45720" rIns="0" bIns="45720" rtlCol="0">
            <a:normAutofit fontScale="92500" lnSpcReduction="1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just">
              <a:lnSpc>
                <a:spcPct val="100000"/>
              </a:lnSpc>
              <a:spcBef>
                <a:spcPts val="0"/>
              </a:spcBef>
              <a:spcAft>
                <a:spcPts val="0"/>
              </a:spcAft>
              <a:defRPr/>
            </a:pPr>
            <a:r>
              <a:rPr lang="es-PR" sz="3000" b="1" dirty="0">
                <a:solidFill>
                  <a:schemeClr val="accent3"/>
                </a:solidFill>
                <a:effectLst>
                  <a:outerShdw blurRad="38100" dist="38100" dir="2700000" algn="tl">
                    <a:srgbClr val="000000">
                      <a:alpha val="43137"/>
                    </a:srgbClr>
                  </a:outerShdw>
                </a:effectLst>
              </a:rPr>
              <a:t>Dopaje</a:t>
            </a:r>
          </a:p>
          <a:p>
            <a:pPr marL="0" indent="0" algn="just">
              <a:lnSpc>
                <a:spcPct val="100000"/>
              </a:lnSpc>
              <a:spcBef>
                <a:spcPts val="0"/>
              </a:spcBef>
              <a:spcAft>
                <a:spcPts val="0"/>
              </a:spcAft>
              <a:buNone/>
              <a:defRPr/>
            </a:pPr>
            <a:endParaRPr lang="es-PR" sz="1000" b="1" dirty="0">
              <a:solidFill>
                <a:schemeClr val="tx1"/>
              </a:solidFill>
            </a:endParaRPr>
          </a:p>
          <a:p>
            <a:pPr marL="457200" lvl="1" indent="-339725" algn="just">
              <a:lnSpc>
                <a:spcPct val="100000"/>
              </a:lnSpc>
              <a:spcBef>
                <a:spcPts val="0"/>
              </a:spcBef>
              <a:spcAft>
                <a:spcPts val="0"/>
              </a:spcAft>
              <a:buFont typeface="Wingdings" panose="05000000000000000000" pitchFamily="2" charset="2"/>
              <a:buChar char="§"/>
              <a:defRPr/>
            </a:pPr>
            <a:r>
              <a:rPr lang="es-PR" sz="3000" b="1" dirty="0">
                <a:solidFill>
                  <a:schemeClr val="tx1"/>
                </a:solidFill>
              </a:rPr>
              <a:t>Para construir un componente útil como un transistor o un diodo, un semiconductor como silicio debe tener ciertas impurezas añadidas. Estas se conocen como </a:t>
            </a:r>
            <a:r>
              <a:rPr lang="es-PR" sz="3000" b="1" i="1" dirty="0">
                <a:solidFill>
                  <a:schemeClr val="accent3"/>
                </a:solidFill>
                <a:effectLst>
                  <a:outerShdw blurRad="38100" dist="38100" dir="2700000" algn="tl">
                    <a:srgbClr val="000000">
                      <a:alpha val="43137"/>
                    </a:srgbClr>
                  </a:outerShdw>
                </a:effectLst>
              </a:rPr>
              <a:t>dopantes</a:t>
            </a:r>
            <a:r>
              <a:rPr lang="es-PR" sz="3000" b="1" i="1" dirty="0">
                <a:solidFill>
                  <a:schemeClr val="tx1"/>
                </a:solidFill>
              </a:rPr>
              <a:t>.</a:t>
            </a:r>
          </a:p>
          <a:p>
            <a:pPr marL="117475" lvl="1" indent="0" algn="just">
              <a:lnSpc>
                <a:spcPct val="100000"/>
              </a:lnSpc>
              <a:spcBef>
                <a:spcPts val="0"/>
              </a:spcBef>
              <a:spcAft>
                <a:spcPts val="0"/>
              </a:spcAft>
              <a:buNone/>
              <a:defRPr/>
            </a:pPr>
            <a:endParaRPr lang="es-PR" sz="1000" b="1" i="1" dirty="0">
              <a:solidFill>
                <a:schemeClr val="tx1"/>
              </a:solidFill>
            </a:endParaRPr>
          </a:p>
          <a:p>
            <a:pPr marL="457200" lvl="1" indent="-339725" algn="just">
              <a:lnSpc>
                <a:spcPct val="100000"/>
              </a:lnSpc>
              <a:spcBef>
                <a:spcPts val="0"/>
              </a:spcBef>
              <a:spcAft>
                <a:spcPts val="0"/>
              </a:spcAft>
              <a:buFont typeface="Wingdings" panose="05000000000000000000" pitchFamily="2" charset="2"/>
              <a:buChar char="§"/>
              <a:defRPr/>
            </a:pPr>
            <a:r>
              <a:rPr lang="es-PR" sz="3000" b="1" dirty="0">
                <a:solidFill>
                  <a:schemeClr val="tx1"/>
                </a:solidFill>
              </a:rPr>
              <a:t>Algunos dopantes comunes incluyen boro, aluminio, galio, nitrógeno, fósforo y arsénico. </a:t>
            </a:r>
          </a:p>
          <a:p>
            <a:pPr marL="457200" lvl="1" indent="-339725" algn="just">
              <a:lnSpc>
                <a:spcPct val="100000"/>
              </a:lnSpc>
              <a:spcBef>
                <a:spcPts val="0"/>
              </a:spcBef>
              <a:spcAft>
                <a:spcPts val="0"/>
              </a:spcAft>
              <a:buFont typeface="Wingdings" panose="05000000000000000000" pitchFamily="2" charset="2"/>
              <a:buChar char="§"/>
              <a:defRPr/>
            </a:pPr>
            <a:endParaRPr lang="es-PR" sz="2000" dirty="0">
              <a:solidFill>
                <a:schemeClr val="tx1"/>
              </a:solidFill>
            </a:endParaRPr>
          </a:p>
          <a:p>
            <a:pPr algn="just">
              <a:lnSpc>
                <a:spcPct val="100000"/>
              </a:lnSpc>
              <a:spcBef>
                <a:spcPts val="0"/>
              </a:spcBef>
              <a:spcAft>
                <a:spcPts val="0"/>
              </a:spcAft>
              <a:defRPr/>
            </a:pPr>
            <a:r>
              <a:rPr lang="es-PR" sz="3000" b="1" dirty="0">
                <a:solidFill>
                  <a:schemeClr val="accent3"/>
                </a:solidFill>
                <a:effectLst>
                  <a:outerShdw blurRad="38100" dist="38100" dir="2700000" algn="tl">
                    <a:srgbClr val="000000">
                      <a:alpha val="43137"/>
                    </a:srgbClr>
                  </a:outerShdw>
                </a:effectLst>
              </a:rPr>
              <a:t>Oxidación</a:t>
            </a:r>
          </a:p>
          <a:p>
            <a:pPr algn="just">
              <a:lnSpc>
                <a:spcPct val="100000"/>
              </a:lnSpc>
              <a:spcBef>
                <a:spcPts val="0"/>
              </a:spcBef>
              <a:spcAft>
                <a:spcPts val="0"/>
              </a:spcAft>
              <a:defRPr/>
            </a:pPr>
            <a:endParaRPr lang="es-PR" sz="1000" b="1" dirty="0">
              <a:solidFill>
                <a:schemeClr val="tx1"/>
              </a:solidFill>
            </a:endParaRPr>
          </a:p>
          <a:p>
            <a:pPr marL="457200" indent="-339725" algn="just">
              <a:lnSpc>
                <a:spcPct val="100000"/>
              </a:lnSpc>
              <a:spcBef>
                <a:spcPts val="0"/>
              </a:spcBef>
              <a:spcAft>
                <a:spcPts val="0"/>
              </a:spcAft>
              <a:buFont typeface="Wingdings" panose="05000000000000000000" pitchFamily="2" charset="2"/>
              <a:buChar char="§"/>
              <a:defRPr/>
            </a:pPr>
            <a:r>
              <a:rPr lang="es-PR" sz="3000" b="1" dirty="0">
                <a:solidFill>
                  <a:schemeClr val="tx1"/>
                </a:solidFill>
              </a:rPr>
              <a:t>Una capa pura de silicio puede convertirse en dióxido de silicio (un buen aislante) colocándola en un horno caliente con una atmósfera de oxígeno puro. </a:t>
            </a:r>
          </a:p>
        </p:txBody>
      </p:sp>
    </p:spTree>
    <p:extLst>
      <p:ext uri="{BB962C8B-B14F-4D97-AF65-F5344CB8AC3E}">
        <p14:creationId xmlns:p14="http://schemas.microsoft.com/office/powerpoint/2010/main" val="40390383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A2A30A51-6F99-4561-B8FD-38EF8B15CECF}"/>
              </a:ext>
            </a:extLst>
          </p:cNvPr>
          <p:cNvPicPr>
            <a:picLocks noChangeAspect="1"/>
          </p:cNvPicPr>
          <p:nvPr/>
        </p:nvPicPr>
        <p:blipFill>
          <a:blip r:embed="rId3"/>
          <a:stretch>
            <a:fillRect/>
          </a:stretch>
        </p:blipFill>
        <p:spPr>
          <a:xfrm>
            <a:off x="11502554" y="5681640"/>
            <a:ext cx="613246" cy="602927"/>
          </a:xfrm>
          <a:prstGeom prst="rect">
            <a:avLst/>
          </a:prstGeom>
        </p:spPr>
      </p:pic>
      <p:pic>
        <p:nvPicPr>
          <p:cNvPr id="21" name="Picture 20">
            <a:extLst>
              <a:ext uri="{FF2B5EF4-FFF2-40B4-BE49-F238E27FC236}">
                <a16:creationId xmlns:a16="http://schemas.microsoft.com/office/drawing/2014/main" id="{BF4E40D4-D04B-49FE-A159-7823750B1F30}"/>
              </a:ext>
            </a:extLst>
          </p:cNvPr>
          <p:cNvPicPr>
            <a:picLocks noChangeAspect="1"/>
          </p:cNvPicPr>
          <p:nvPr/>
        </p:nvPicPr>
        <p:blipFill>
          <a:blip r:embed="rId4"/>
          <a:stretch>
            <a:fillRect/>
          </a:stretch>
        </p:blipFill>
        <p:spPr>
          <a:xfrm>
            <a:off x="103909" y="5705416"/>
            <a:ext cx="1752600" cy="579152"/>
          </a:xfrm>
          <a:prstGeom prst="rect">
            <a:avLst/>
          </a:prstGeom>
        </p:spPr>
      </p:pic>
      <p:sp>
        <p:nvSpPr>
          <p:cNvPr id="6" name="Rectangle 17">
            <a:extLst>
              <a:ext uri="{FF2B5EF4-FFF2-40B4-BE49-F238E27FC236}">
                <a16:creationId xmlns:a16="http://schemas.microsoft.com/office/drawing/2014/main" id="{F449F819-BC9D-4A6A-A3EA-DB1FC1CAF25A}"/>
              </a:ext>
            </a:extLst>
          </p:cNvPr>
          <p:cNvSpPr>
            <a:spLocks noChangeArrowheads="1"/>
          </p:cNvSpPr>
          <p:nvPr/>
        </p:nvSpPr>
        <p:spPr bwMode="auto">
          <a:xfrm>
            <a:off x="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PR"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11" name="Title 1">
            <a:extLst>
              <a:ext uri="{FF2B5EF4-FFF2-40B4-BE49-F238E27FC236}">
                <a16:creationId xmlns:a16="http://schemas.microsoft.com/office/drawing/2014/main" id="{6C41E001-7DED-436C-B44E-A5F0C659CE71}"/>
              </a:ext>
            </a:extLst>
          </p:cNvPr>
          <p:cNvSpPr txBox="1">
            <a:spLocks noChangeArrowheads="1"/>
          </p:cNvSpPr>
          <p:nvPr/>
        </p:nvSpPr>
        <p:spPr>
          <a:xfrm>
            <a:off x="0" y="152399"/>
            <a:ext cx="12192000" cy="762001"/>
          </a:xfrm>
          <a:prstGeom prst="rect">
            <a:avLst/>
          </a:prstGeom>
        </p:spPr>
        <p:txBody>
          <a:bodyPr vert="horz" lIns="91440" tIns="45720" rIns="91440" bIns="45720" rtlCol="0" anchor="ct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PR" altLang="zh-CN" sz="6000" b="1" i="0" u="none" strike="noStrike" kern="1200" cap="none" spc="0" normalizeH="0" baseline="0" noProof="0" dirty="0">
                <a:ln w="28575">
                  <a:solidFill>
                    <a:schemeClr val="accent1">
                      <a:lumMod val="90000"/>
                      <a:lumOff val="10000"/>
                    </a:schemeClr>
                  </a:solidFill>
                  <a:prstDash val="solid"/>
                </a:ln>
                <a:solidFill>
                  <a:schemeClr val="tx1"/>
                </a:solidFill>
                <a:uLnTx/>
                <a:uFillTx/>
                <a:latin typeface="Arial Black" panose="020B0A04020102020204"/>
                <a:ea typeface="SimSun" panose="02010600030101010101" pitchFamily="2" charset="-122"/>
                <a:cs typeface="+mj-cs"/>
              </a:rPr>
              <a:t>Introducción del dopante</a:t>
            </a:r>
          </a:p>
        </p:txBody>
      </p:sp>
      <p:sp>
        <p:nvSpPr>
          <p:cNvPr id="7" name="TextBox 6">
            <a:extLst>
              <a:ext uri="{FF2B5EF4-FFF2-40B4-BE49-F238E27FC236}">
                <a16:creationId xmlns:a16="http://schemas.microsoft.com/office/drawing/2014/main" id="{D117F62F-EFC1-4AF2-A59A-4007DEB67BAA}"/>
              </a:ext>
            </a:extLst>
          </p:cNvPr>
          <p:cNvSpPr txBox="1"/>
          <p:nvPr/>
        </p:nvSpPr>
        <p:spPr>
          <a:xfrm>
            <a:off x="152400" y="1140797"/>
            <a:ext cx="12039600" cy="4955203"/>
          </a:xfrm>
          <a:prstGeom prst="rect">
            <a:avLst/>
          </a:prstGeom>
          <a:noFill/>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a:defRPr>
                <a:solidFill>
                  <a:schemeClr val="tx1"/>
                </a:solidFill>
                <a:latin typeface="Arial" panose="020B0604020202020204" pitchFamily="34" charset="0"/>
                <a:cs typeface="Arial" panose="020B0604020202020204" pitchFamily="34" charset="0"/>
              </a:defRPr>
            </a:lvl2pPr>
            <a:lvl3pPr>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571500" indent="-571500" eaLnBrk="1" hangingPunct="1">
              <a:buClr>
                <a:schemeClr val="tx2">
                  <a:lumMod val="50000"/>
                </a:schemeClr>
              </a:buClr>
              <a:buFont typeface="Wingdings" panose="05000000000000000000" pitchFamily="2" charset="2"/>
              <a:buChar char="§"/>
            </a:pPr>
            <a:r>
              <a:rPr lang="es-PR" altLang="en-US" sz="4000" b="1" dirty="0">
                <a:solidFill>
                  <a:schemeClr val="accent3"/>
                </a:solidFill>
                <a:effectLst>
                  <a:outerShdw blurRad="38100" dist="38100" dir="2700000" algn="tl">
                    <a:srgbClr val="000000">
                      <a:alpha val="43137"/>
                    </a:srgbClr>
                  </a:outerShdw>
                </a:effectLst>
                <a:latin typeface="Calibri" panose="020F0502020204030204" pitchFamily="34" charset="0"/>
              </a:rPr>
              <a:t>Los átomos dopantes se introducen en un sustrato de silicio por:</a:t>
            </a:r>
          </a:p>
          <a:p>
            <a:pPr eaLnBrk="1" hangingPunct="1">
              <a:buClr>
                <a:schemeClr val="tx2">
                  <a:lumMod val="50000"/>
                </a:schemeClr>
              </a:buClr>
            </a:pPr>
            <a:endParaRPr lang="es-PR" altLang="en-US" sz="1000" b="1" i="1" dirty="0">
              <a:solidFill>
                <a:schemeClr val="accent3"/>
              </a:solidFill>
              <a:latin typeface="Calibri" panose="020F0502020204030204" pitchFamily="34" charset="0"/>
            </a:endParaRPr>
          </a:p>
          <a:p>
            <a:pPr marL="571500" indent="-571500" eaLnBrk="1" hangingPunct="1">
              <a:buClr>
                <a:schemeClr val="tx2">
                  <a:lumMod val="50000"/>
                </a:schemeClr>
              </a:buClr>
              <a:buFont typeface="Wingdings" panose="05000000000000000000" pitchFamily="2" charset="2"/>
              <a:buChar char="§"/>
            </a:pPr>
            <a:r>
              <a:rPr lang="es-PR" altLang="en-US" sz="4000" b="1" i="1" dirty="0">
                <a:solidFill>
                  <a:schemeClr val="accent3"/>
                </a:solidFill>
                <a:effectLst>
                  <a:outerShdw blurRad="38100" dist="38100" dir="2700000" algn="tl">
                    <a:srgbClr val="000000">
                      <a:alpha val="43137"/>
                    </a:srgbClr>
                  </a:outerShdw>
                </a:effectLst>
                <a:latin typeface="Calibri" panose="020F0502020204030204" pitchFamily="34" charset="0"/>
              </a:rPr>
              <a:t>Deposición de vapor</a:t>
            </a:r>
          </a:p>
          <a:p>
            <a:pPr eaLnBrk="1" hangingPunct="1">
              <a:buClr>
                <a:schemeClr val="tx2">
                  <a:lumMod val="50000"/>
                </a:schemeClr>
              </a:buClr>
            </a:pPr>
            <a:endParaRPr lang="es-PR" altLang="en-US" sz="800" b="1" dirty="0">
              <a:effectLst>
                <a:outerShdw blurRad="38100" dist="38100" dir="2700000" algn="tl">
                  <a:srgbClr val="000000">
                    <a:alpha val="43137"/>
                  </a:srgbClr>
                </a:outerShdw>
              </a:effectLst>
              <a:latin typeface="Calibri" panose="020F0502020204030204" pitchFamily="34" charset="0"/>
            </a:endParaRPr>
          </a:p>
          <a:p>
            <a:pPr marL="1485900" lvl="2" indent="-571500">
              <a:buClr>
                <a:schemeClr val="tx2">
                  <a:lumMod val="50000"/>
                </a:schemeClr>
              </a:buClr>
              <a:buFont typeface="Wingdings" panose="05000000000000000000" pitchFamily="2" charset="2"/>
              <a:buChar char="§"/>
            </a:pPr>
            <a:r>
              <a:rPr lang="es-PR" altLang="en-US" sz="4000" b="1" dirty="0">
                <a:latin typeface="Calibri" panose="020F0502020204030204" pitchFamily="34" charset="0"/>
              </a:rPr>
              <a:t>Difusión de átomos en su fase gaseosa.</a:t>
            </a:r>
          </a:p>
          <a:p>
            <a:pPr lvl="2">
              <a:buClr>
                <a:schemeClr val="tx2">
                  <a:lumMod val="50000"/>
                </a:schemeClr>
              </a:buClr>
            </a:pPr>
            <a:endParaRPr lang="es-PR" altLang="en-US" sz="1000" b="1" dirty="0">
              <a:latin typeface="Calibri" panose="020F0502020204030204" pitchFamily="34" charset="0"/>
            </a:endParaRPr>
          </a:p>
          <a:p>
            <a:pPr marL="571500" indent="-571500" eaLnBrk="1" hangingPunct="1">
              <a:buClr>
                <a:schemeClr val="tx2">
                  <a:lumMod val="50000"/>
                </a:schemeClr>
              </a:buClr>
              <a:buFont typeface="Wingdings" panose="05000000000000000000" pitchFamily="2" charset="2"/>
              <a:buChar char="§"/>
            </a:pPr>
            <a:r>
              <a:rPr lang="es-PR" altLang="en-US" sz="4000" b="1" i="1" dirty="0">
                <a:solidFill>
                  <a:schemeClr val="accent3"/>
                </a:solidFill>
                <a:effectLst>
                  <a:outerShdw blurRad="38100" dist="38100" dir="2700000" algn="tl">
                    <a:srgbClr val="000000">
                      <a:alpha val="43137"/>
                    </a:srgbClr>
                  </a:outerShdw>
                </a:effectLst>
                <a:latin typeface="Calibri" panose="020F0502020204030204" pitchFamily="34" charset="0"/>
              </a:rPr>
              <a:t>Implantación de iones</a:t>
            </a:r>
          </a:p>
          <a:p>
            <a:pPr eaLnBrk="1" hangingPunct="1">
              <a:buClr>
                <a:schemeClr val="tx2">
                  <a:lumMod val="50000"/>
                </a:schemeClr>
              </a:buClr>
            </a:pPr>
            <a:endParaRPr lang="es-PR" altLang="en-US" sz="800" b="1" dirty="0">
              <a:effectLst>
                <a:outerShdw blurRad="38100" dist="38100" dir="2700000" algn="tl">
                  <a:srgbClr val="000000">
                    <a:alpha val="43137"/>
                  </a:srgbClr>
                </a:outerShdw>
              </a:effectLst>
              <a:latin typeface="Calibri" panose="020F0502020204030204" pitchFamily="34" charset="0"/>
            </a:endParaRPr>
          </a:p>
          <a:p>
            <a:pPr marL="1485900" lvl="2" indent="-571500">
              <a:buClr>
                <a:schemeClr val="tx2">
                  <a:lumMod val="50000"/>
                </a:schemeClr>
              </a:buClr>
              <a:buFont typeface="Wingdings" panose="05000000000000000000" pitchFamily="2" charset="2"/>
              <a:buChar char="§"/>
            </a:pPr>
            <a:r>
              <a:rPr lang="es-PR" altLang="en-US" sz="4000" b="1" dirty="0">
                <a:latin typeface="Calibri" panose="020F0502020204030204" pitchFamily="34" charset="0"/>
              </a:rPr>
              <a:t>Acelerando un haz de iones dopantes en la superficie.</a:t>
            </a:r>
          </a:p>
        </p:txBody>
      </p:sp>
    </p:spTree>
    <p:extLst>
      <p:ext uri="{BB962C8B-B14F-4D97-AF65-F5344CB8AC3E}">
        <p14:creationId xmlns:p14="http://schemas.microsoft.com/office/powerpoint/2010/main" val="13331037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A2A30A51-6F99-4561-B8FD-38EF8B15CECF}"/>
              </a:ext>
            </a:extLst>
          </p:cNvPr>
          <p:cNvPicPr>
            <a:picLocks noChangeAspect="1"/>
          </p:cNvPicPr>
          <p:nvPr/>
        </p:nvPicPr>
        <p:blipFill>
          <a:blip r:embed="rId3"/>
          <a:stretch>
            <a:fillRect/>
          </a:stretch>
        </p:blipFill>
        <p:spPr>
          <a:xfrm>
            <a:off x="11502554" y="5681640"/>
            <a:ext cx="613246" cy="602927"/>
          </a:xfrm>
          <a:prstGeom prst="rect">
            <a:avLst/>
          </a:prstGeom>
        </p:spPr>
      </p:pic>
      <p:pic>
        <p:nvPicPr>
          <p:cNvPr id="21" name="Picture 20">
            <a:extLst>
              <a:ext uri="{FF2B5EF4-FFF2-40B4-BE49-F238E27FC236}">
                <a16:creationId xmlns:a16="http://schemas.microsoft.com/office/drawing/2014/main" id="{BF4E40D4-D04B-49FE-A159-7823750B1F30}"/>
              </a:ext>
            </a:extLst>
          </p:cNvPr>
          <p:cNvPicPr>
            <a:picLocks noChangeAspect="1"/>
          </p:cNvPicPr>
          <p:nvPr/>
        </p:nvPicPr>
        <p:blipFill>
          <a:blip r:embed="rId4"/>
          <a:stretch>
            <a:fillRect/>
          </a:stretch>
        </p:blipFill>
        <p:spPr>
          <a:xfrm>
            <a:off x="103909" y="5705416"/>
            <a:ext cx="1752600" cy="579152"/>
          </a:xfrm>
          <a:prstGeom prst="rect">
            <a:avLst/>
          </a:prstGeom>
        </p:spPr>
      </p:pic>
      <p:sp>
        <p:nvSpPr>
          <p:cNvPr id="6" name="Rectangle 17">
            <a:extLst>
              <a:ext uri="{FF2B5EF4-FFF2-40B4-BE49-F238E27FC236}">
                <a16:creationId xmlns:a16="http://schemas.microsoft.com/office/drawing/2014/main" id="{F449F819-BC9D-4A6A-A3EA-DB1FC1CAF25A}"/>
              </a:ext>
            </a:extLst>
          </p:cNvPr>
          <p:cNvSpPr>
            <a:spLocks noChangeArrowheads="1"/>
          </p:cNvSpPr>
          <p:nvPr/>
        </p:nvSpPr>
        <p:spPr bwMode="auto">
          <a:xfrm>
            <a:off x="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PR"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11" name="Title 1">
            <a:extLst>
              <a:ext uri="{FF2B5EF4-FFF2-40B4-BE49-F238E27FC236}">
                <a16:creationId xmlns:a16="http://schemas.microsoft.com/office/drawing/2014/main" id="{6C41E001-7DED-436C-B44E-A5F0C659CE71}"/>
              </a:ext>
            </a:extLst>
          </p:cNvPr>
          <p:cNvSpPr txBox="1">
            <a:spLocks noChangeArrowheads="1"/>
          </p:cNvSpPr>
          <p:nvPr/>
        </p:nvSpPr>
        <p:spPr>
          <a:xfrm>
            <a:off x="0" y="152399"/>
            <a:ext cx="12192000" cy="990601"/>
          </a:xfrm>
          <a:prstGeom prst="rect">
            <a:avLst/>
          </a:prstGeom>
        </p:spPr>
        <p:txBody>
          <a:bodyPr vert="horz" lIns="91440" tIns="45720" rIns="91440" bIns="45720" rtlCol="0" anchor="ct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PR" altLang="zh-CN" b="1" i="0" u="none" strike="noStrike" kern="1200" cap="none" spc="0" normalizeH="0" baseline="0" noProof="0" dirty="0">
                <a:ln w="28575">
                  <a:solidFill>
                    <a:schemeClr val="accent1">
                      <a:lumMod val="90000"/>
                      <a:lumOff val="10000"/>
                    </a:schemeClr>
                  </a:solidFill>
                  <a:prstDash val="solid"/>
                </a:ln>
                <a:solidFill>
                  <a:schemeClr val="tx1"/>
                </a:solidFill>
                <a:uLnTx/>
                <a:uFillTx/>
                <a:latin typeface="Arial Black" panose="020B0A04020102020204"/>
                <a:ea typeface="SimSun" panose="02010600030101010101" pitchFamily="2" charset="-122"/>
                <a:cs typeface="+mj-cs"/>
              </a:rPr>
              <a:t>Dopantes por implantación iónica</a:t>
            </a:r>
          </a:p>
        </p:txBody>
      </p:sp>
      <p:sp>
        <p:nvSpPr>
          <p:cNvPr id="8" name="Rectangle 1">
            <a:extLst>
              <a:ext uri="{FF2B5EF4-FFF2-40B4-BE49-F238E27FC236}">
                <a16:creationId xmlns:a16="http://schemas.microsoft.com/office/drawing/2014/main" id="{C4E64ED6-9718-4EA8-A4DB-4B8CAE05E93D}"/>
              </a:ext>
            </a:extLst>
          </p:cNvPr>
          <p:cNvSpPr>
            <a:spLocks noChangeArrowheads="1"/>
          </p:cNvSpPr>
          <p:nvPr/>
        </p:nvSpPr>
        <p:spPr bwMode="auto">
          <a:xfrm>
            <a:off x="76200" y="1600200"/>
            <a:ext cx="5822486" cy="3539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342900" lvl="1" indent="-342900" algn="just">
              <a:spcBef>
                <a:spcPct val="0"/>
              </a:spcBef>
              <a:buClr>
                <a:schemeClr val="tx2">
                  <a:lumMod val="50000"/>
                </a:schemeClr>
              </a:buClr>
              <a:buFont typeface="Wingdings" panose="05000000000000000000" pitchFamily="2" charset="2"/>
              <a:buChar char="§"/>
            </a:pPr>
            <a:r>
              <a:rPr lang="es-PR" altLang="en-US" dirty="0">
                <a:ln>
                  <a:solidFill>
                    <a:sysClr val="windowText" lastClr="000000"/>
                  </a:solidFill>
                </a:ln>
                <a:latin typeface="Arial" panose="020B0604020202020204" pitchFamily="34" charset="0"/>
                <a:cs typeface="Arial" panose="020B0604020202020204" pitchFamily="34" charset="0"/>
              </a:rPr>
              <a:t>Un haz de iones dopantes energéticos impacta la superficie de silicio, implantando los iones en el sólido.  Estos impactos producen defectos indeseables en el cristal de silicio, que deben de repararse recociendo los materiales a altas temperaturas.</a:t>
            </a:r>
          </a:p>
        </p:txBody>
      </p:sp>
      <p:sp>
        <p:nvSpPr>
          <p:cNvPr id="9" name="Rectangle 2">
            <a:extLst>
              <a:ext uri="{FF2B5EF4-FFF2-40B4-BE49-F238E27FC236}">
                <a16:creationId xmlns:a16="http://schemas.microsoft.com/office/drawing/2014/main" id="{B2641EED-E6D1-45DB-A9A7-0EACF0625030}"/>
              </a:ext>
            </a:extLst>
          </p:cNvPr>
          <p:cNvSpPr>
            <a:spLocks noChangeArrowheads="1"/>
          </p:cNvSpPr>
          <p:nvPr/>
        </p:nvSpPr>
        <p:spPr bwMode="auto">
          <a:xfrm>
            <a:off x="1980170" y="5943600"/>
            <a:ext cx="937362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s-PR" altLang="en-US" sz="1600" b="1" dirty="0">
                <a:solidFill>
                  <a:schemeClr val="accent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hlinkClick r:id="rId5">
                  <a:extLst>
                    <a:ext uri="{A12FA001-AC4F-418D-AE19-62706E023703}">
                      <ahyp:hlinkClr xmlns:ahyp="http://schemas.microsoft.com/office/drawing/2018/hyperlinkcolor" val="tx"/>
                    </a:ext>
                  </a:extLst>
                </a:hlinkClick>
              </a:rPr>
              <a:t>http://eng.thesaurus.rusnano.com/upload/iblock/1ba/ion%20implantation1.jpg</a:t>
            </a:r>
            <a:r>
              <a:rPr lang="es-PR" altLang="en-US" sz="1600" b="1" dirty="0">
                <a:solidFill>
                  <a:schemeClr val="accent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s-PR" altLang="en-US" sz="16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con autorización</a:t>
            </a:r>
          </a:p>
        </p:txBody>
      </p:sp>
      <p:pic>
        <p:nvPicPr>
          <p:cNvPr id="3" name="Picture 2">
            <a:extLst>
              <a:ext uri="{FF2B5EF4-FFF2-40B4-BE49-F238E27FC236}">
                <a16:creationId xmlns:a16="http://schemas.microsoft.com/office/drawing/2014/main" id="{760495F0-4D69-4615-BFD7-5955749F6C20}"/>
              </a:ext>
            </a:extLst>
          </p:cNvPr>
          <p:cNvPicPr>
            <a:picLocks noChangeAspect="1"/>
          </p:cNvPicPr>
          <p:nvPr/>
        </p:nvPicPr>
        <p:blipFill>
          <a:blip r:embed="rId6"/>
          <a:stretch>
            <a:fillRect/>
          </a:stretch>
        </p:blipFill>
        <p:spPr>
          <a:xfrm>
            <a:off x="6019800" y="1326802"/>
            <a:ext cx="6019800" cy="4086225"/>
          </a:xfrm>
          <a:prstGeom prst="rect">
            <a:avLst/>
          </a:prstGeom>
        </p:spPr>
      </p:pic>
    </p:spTree>
    <p:extLst>
      <p:ext uri="{BB962C8B-B14F-4D97-AF65-F5344CB8AC3E}">
        <p14:creationId xmlns:p14="http://schemas.microsoft.com/office/powerpoint/2010/main" val="376581579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A2A30A51-6F99-4561-B8FD-38EF8B15CECF}"/>
              </a:ext>
            </a:extLst>
          </p:cNvPr>
          <p:cNvPicPr>
            <a:picLocks noChangeAspect="1"/>
          </p:cNvPicPr>
          <p:nvPr/>
        </p:nvPicPr>
        <p:blipFill>
          <a:blip r:embed="rId3"/>
          <a:stretch>
            <a:fillRect/>
          </a:stretch>
        </p:blipFill>
        <p:spPr>
          <a:xfrm>
            <a:off x="11502554" y="5681640"/>
            <a:ext cx="613246" cy="602927"/>
          </a:xfrm>
          <a:prstGeom prst="rect">
            <a:avLst/>
          </a:prstGeom>
        </p:spPr>
      </p:pic>
      <p:pic>
        <p:nvPicPr>
          <p:cNvPr id="21" name="Picture 20">
            <a:extLst>
              <a:ext uri="{FF2B5EF4-FFF2-40B4-BE49-F238E27FC236}">
                <a16:creationId xmlns:a16="http://schemas.microsoft.com/office/drawing/2014/main" id="{BF4E40D4-D04B-49FE-A159-7823750B1F30}"/>
              </a:ext>
            </a:extLst>
          </p:cNvPr>
          <p:cNvPicPr>
            <a:picLocks noChangeAspect="1"/>
          </p:cNvPicPr>
          <p:nvPr/>
        </p:nvPicPr>
        <p:blipFill>
          <a:blip r:embed="rId4"/>
          <a:stretch>
            <a:fillRect/>
          </a:stretch>
        </p:blipFill>
        <p:spPr>
          <a:xfrm>
            <a:off x="103909" y="5705416"/>
            <a:ext cx="1752600" cy="579152"/>
          </a:xfrm>
          <a:prstGeom prst="rect">
            <a:avLst/>
          </a:prstGeom>
        </p:spPr>
      </p:pic>
      <p:sp>
        <p:nvSpPr>
          <p:cNvPr id="6" name="Rectangle 17">
            <a:extLst>
              <a:ext uri="{FF2B5EF4-FFF2-40B4-BE49-F238E27FC236}">
                <a16:creationId xmlns:a16="http://schemas.microsoft.com/office/drawing/2014/main" id="{F449F819-BC9D-4A6A-A3EA-DB1FC1CAF25A}"/>
              </a:ext>
            </a:extLst>
          </p:cNvPr>
          <p:cNvSpPr>
            <a:spLocks noChangeArrowheads="1"/>
          </p:cNvSpPr>
          <p:nvPr/>
        </p:nvSpPr>
        <p:spPr bwMode="auto">
          <a:xfrm>
            <a:off x="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PR"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7" name="Title 1">
            <a:extLst>
              <a:ext uri="{FF2B5EF4-FFF2-40B4-BE49-F238E27FC236}">
                <a16:creationId xmlns:a16="http://schemas.microsoft.com/office/drawing/2014/main" id="{0662201E-90B1-4E1A-B81C-B9D4C7BF9312}"/>
              </a:ext>
            </a:extLst>
          </p:cNvPr>
          <p:cNvSpPr txBox="1">
            <a:spLocks noChangeArrowheads="1"/>
          </p:cNvSpPr>
          <p:nvPr/>
        </p:nvSpPr>
        <p:spPr>
          <a:xfrm>
            <a:off x="0" y="152399"/>
            <a:ext cx="12192000" cy="809491"/>
          </a:xfrm>
          <a:prstGeom prst="rect">
            <a:avLst/>
          </a:prstGeom>
        </p:spPr>
        <p:txBody>
          <a:bodyPr vert="horz" lIns="91440" tIns="45720" rIns="91440" bIns="45720" rtlCol="0" anchor="ct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PR" altLang="zh-CN" b="1" i="0" u="none" strike="noStrike" kern="1200" cap="none" spc="0" normalizeH="0" baseline="0" noProof="0" dirty="0">
                <a:ln w="28575">
                  <a:solidFill>
                    <a:schemeClr val="accent1">
                      <a:lumMod val="90000"/>
                      <a:lumOff val="10000"/>
                    </a:schemeClr>
                  </a:solidFill>
                  <a:prstDash val="solid"/>
                </a:ln>
                <a:solidFill>
                  <a:schemeClr val="tx1"/>
                </a:solidFill>
                <a:uLnTx/>
                <a:uFillTx/>
                <a:latin typeface="Arial Black" panose="020B0A04020102020204"/>
                <a:ea typeface="SimSun" panose="02010600030101010101" pitchFamily="2" charset="-122"/>
                <a:cs typeface="+mj-cs"/>
              </a:rPr>
              <a:t>Dopantes por difusión de vapor</a:t>
            </a:r>
          </a:p>
        </p:txBody>
      </p:sp>
      <p:sp>
        <p:nvSpPr>
          <p:cNvPr id="9" name="Rectangle 1">
            <a:extLst>
              <a:ext uri="{FF2B5EF4-FFF2-40B4-BE49-F238E27FC236}">
                <a16:creationId xmlns:a16="http://schemas.microsoft.com/office/drawing/2014/main" id="{0CAE1B40-245D-4BD1-A95D-1161D7272715}"/>
              </a:ext>
            </a:extLst>
          </p:cNvPr>
          <p:cNvSpPr>
            <a:spLocks noChangeArrowheads="1"/>
          </p:cNvSpPr>
          <p:nvPr/>
        </p:nvSpPr>
        <p:spPr bwMode="auto">
          <a:xfrm>
            <a:off x="1856509" y="5909846"/>
            <a:ext cx="964604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1600" b="1" dirty="0">
                <a:solidFill>
                  <a:schemeClr val="accent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hlinkClick r:id="rId5">
                  <a:extLst>
                    <a:ext uri="{A12FA001-AC4F-418D-AE19-62706E023703}">
                      <ahyp:hlinkClr xmlns:ahyp="http://schemas.microsoft.com/office/drawing/2018/hyperlinkcolor" val="tx"/>
                    </a:ext>
                  </a:extLst>
                </a:hlinkClick>
              </a:rPr>
              <a:t>http://www.memsnet.org/mems/processes/deposition.html</a:t>
            </a:r>
            <a:endParaRPr lang="en-US" altLang="en-US" sz="1600" b="1" dirty="0">
              <a:solidFill>
                <a:schemeClr val="accent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10" name="Rectangle 3">
            <a:extLst>
              <a:ext uri="{FF2B5EF4-FFF2-40B4-BE49-F238E27FC236}">
                <a16:creationId xmlns:a16="http://schemas.microsoft.com/office/drawing/2014/main" id="{1AD290FC-1FD2-4690-9613-98D71A8FA11E}"/>
              </a:ext>
            </a:extLst>
          </p:cNvPr>
          <p:cNvSpPr>
            <a:spLocks noChangeArrowheads="1"/>
          </p:cNvSpPr>
          <p:nvPr/>
        </p:nvSpPr>
        <p:spPr bwMode="auto">
          <a:xfrm>
            <a:off x="471948" y="1494288"/>
            <a:ext cx="2944091" cy="3816429"/>
          </a:xfrm>
          <a:prstGeom prst="rect">
            <a:avLst/>
          </a:prstGeom>
          <a:noFill/>
          <a:ln w="381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58738" lvl="1" algn="ctr">
              <a:spcBef>
                <a:spcPct val="0"/>
              </a:spcBef>
              <a:buClr>
                <a:schemeClr val="tx2">
                  <a:lumMod val="50000"/>
                </a:schemeClr>
              </a:buClr>
              <a:buNone/>
            </a:pPr>
            <a:r>
              <a:rPr lang="es-PR" altLang="en-US" sz="2200" b="1" dirty="0">
                <a:solidFill>
                  <a:schemeClr val="accent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Los átomos en fase gaseosa se introducen en una cámara de vacío donde pueden difundirse en el silicio sólido. Se deben usar temperaturas elevadas para acelerar la difusión.</a:t>
            </a:r>
          </a:p>
        </p:txBody>
      </p:sp>
      <p:pic>
        <p:nvPicPr>
          <p:cNvPr id="2" name="Picture 1">
            <a:extLst>
              <a:ext uri="{FF2B5EF4-FFF2-40B4-BE49-F238E27FC236}">
                <a16:creationId xmlns:a16="http://schemas.microsoft.com/office/drawing/2014/main" id="{594B7A33-03C8-4C2C-B806-F164A9C74C8C}"/>
              </a:ext>
            </a:extLst>
          </p:cNvPr>
          <p:cNvPicPr>
            <a:picLocks noChangeAspect="1"/>
          </p:cNvPicPr>
          <p:nvPr/>
        </p:nvPicPr>
        <p:blipFill>
          <a:blip r:embed="rId6"/>
          <a:stretch>
            <a:fillRect/>
          </a:stretch>
        </p:blipFill>
        <p:spPr>
          <a:xfrm>
            <a:off x="3657600" y="1260015"/>
            <a:ext cx="8153400" cy="4351706"/>
          </a:xfrm>
          <a:prstGeom prst="rect">
            <a:avLst/>
          </a:prstGeom>
        </p:spPr>
      </p:pic>
    </p:spTree>
    <p:extLst>
      <p:ext uri="{BB962C8B-B14F-4D97-AF65-F5344CB8AC3E}">
        <p14:creationId xmlns:p14="http://schemas.microsoft.com/office/powerpoint/2010/main" val="19184433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A2A30A51-6F99-4561-B8FD-38EF8B15CECF}"/>
              </a:ext>
            </a:extLst>
          </p:cNvPr>
          <p:cNvPicPr>
            <a:picLocks noChangeAspect="1"/>
          </p:cNvPicPr>
          <p:nvPr/>
        </p:nvPicPr>
        <p:blipFill>
          <a:blip r:embed="rId3"/>
          <a:stretch>
            <a:fillRect/>
          </a:stretch>
        </p:blipFill>
        <p:spPr>
          <a:xfrm>
            <a:off x="11502554" y="5681640"/>
            <a:ext cx="613246" cy="602927"/>
          </a:xfrm>
          <a:prstGeom prst="rect">
            <a:avLst/>
          </a:prstGeom>
        </p:spPr>
      </p:pic>
      <p:pic>
        <p:nvPicPr>
          <p:cNvPr id="21" name="Picture 20">
            <a:extLst>
              <a:ext uri="{FF2B5EF4-FFF2-40B4-BE49-F238E27FC236}">
                <a16:creationId xmlns:a16="http://schemas.microsoft.com/office/drawing/2014/main" id="{BF4E40D4-D04B-49FE-A159-7823750B1F30}"/>
              </a:ext>
            </a:extLst>
          </p:cNvPr>
          <p:cNvPicPr>
            <a:picLocks noChangeAspect="1"/>
          </p:cNvPicPr>
          <p:nvPr/>
        </p:nvPicPr>
        <p:blipFill>
          <a:blip r:embed="rId4"/>
          <a:stretch>
            <a:fillRect/>
          </a:stretch>
        </p:blipFill>
        <p:spPr>
          <a:xfrm>
            <a:off x="103909" y="5705416"/>
            <a:ext cx="1752600" cy="579152"/>
          </a:xfrm>
          <a:prstGeom prst="rect">
            <a:avLst/>
          </a:prstGeom>
        </p:spPr>
      </p:pic>
      <p:sp>
        <p:nvSpPr>
          <p:cNvPr id="6" name="Rectangle 17">
            <a:extLst>
              <a:ext uri="{FF2B5EF4-FFF2-40B4-BE49-F238E27FC236}">
                <a16:creationId xmlns:a16="http://schemas.microsoft.com/office/drawing/2014/main" id="{F449F819-BC9D-4A6A-A3EA-DB1FC1CAF25A}"/>
              </a:ext>
            </a:extLst>
          </p:cNvPr>
          <p:cNvSpPr>
            <a:spLocks noChangeArrowheads="1"/>
          </p:cNvSpPr>
          <p:nvPr/>
        </p:nvSpPr>
        <p:spPr bwMode="auto">
          <a:xfrm>
            <a:off x="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PR"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11" name="Title 1">
            <a:extLst>
              <a:ext uri="{FF2B5EF4-FFF2-40B4-BE49-F238E27FC236}">
                <a16:creationId xmlns:a16="http://schemas.microsoft.com/office/drawing/2014/main" id="{6C41E001-7DED-436C-B44E-A5F0C659CE71}"/>
              </a:ext>
            </a:extLst>
          </p:cNvPr>
          <p:cNvSpPr txBox="1">
            <a:spLocks noChangeArrowheads="1"/>
          </p:cNvSpPr>
          <p:nvPr/>
        </p:nvSpPr>
        <p:spPr>
          <a:xfrm>
            <a:off x="0" y="152399"/>
            <a:ext cx="12192000" cy="1143001"/>
          </a:xfrm>
          <a:prstGeom prst="rect">
            <a:avLst/>
          </a:prstGeom>
        </p:spPr>
        <p:txBody>
          <a:bodyPr vert="horz" lIns="91440" tIns="45720" rIns="91440" bIns="45720" rtlCol="0" anchor="ct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PR" altLang="zh-CN" sz="6000" b="1" i="0" u="none" strike="noStrike" kern="1200" cap="none" spc="0" normalizeH="0" baseline="0" noProof="0" dirty="0">
                <a:ln w="28575">
                  <a:solidFill>
                    <a:schemeClr val="accent1">
                      <a:lumMod val="90000"/>
                      <a:lumOff val="10000"/>
                    </a:schemeClr>
                  </a:solidFill>
                  <a:prstDash val="solid"/>
                </a:ln>
                <a:solidFill>
                  <a:schemeClr val="tx1"/>
                </a:solidFill>
                <a:uLnTx/>
                <a:uFillTx/>
                <a:latin typeface="Arial Black" panose="020B0A04020102020204"/>
                <a:ea typeface="SimSun" panose="02010600030101010101" pitchFamily="2" charset="-122"/>
                <a:cs typeface="+mj-cs"/>
              </a:rPr>
              <a:t>Visión general</a:t>
            </a:r>
          </a:p>
        </p:txBody>
      </p:sp>
      <p:sp>
        <p:nvSpPr>
          <p:cNvPr id="7" name="Content Placeholder 2">
            <a:extLst>
              <a:ext uri="{FF2B5EF4-FFF2-40B4-BE49-F238E27FC236}">
                <a16:creationId xmlns:a16="http://schemas.microsoft.com/office/drawing/2014/main" id="{F12D500C-7113-46C6-A666-5EC98E4D0121}"/>
              </a:ext>
            </a:extLst>
          </p:cNvPr>
          <p:cNvSpPr txBox="1">
            <a:spLocks/>
          </p:cNvSpPr>
          <p:nvPr/>
        </p:nvSpPr>
        <p:spPr>
          <a:xfrm>
            <a:off x="103909" y="1600200"/>
            <a:ext cx="11935691" cy="4191000"/>
          </a:xfrm>
          <a:prstGeom prst="rect">
            <a:avLst/>
          </a:prstGeom>
        </p:spPr>
        <p:txBody>
          <a:bodyPr rtlCol="0">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indent="0" algn="ctr">
              <a:lnSpc>
                <a:spcPct val="100000"/>
              </a:lnSpc>
              <a:spcBef>
                <a:spcPts val="0"/>
              </a:spcBef>
              <a:spcAft>
                <a:spcPts val="0"/>
              </a:spcAft>
              <a:buFont typeface="Arial" charset="0"/>
              <a:buNone/>
              <a:defRPr/>
            </a:pPr>
            <a:r>
              <a:rPr lang="es-PR" altLang="en-US" sz="4400" b="1" dirty="0">
                <a:ln>
                  <a:solidFill>
                    <a:schemeClr val="tx1"/>
                  </a:solidFill>
                </a:ln>
                <a:solidFill>
                  <a:schemeClr val="tx1"/>
                </a:solidFill>
                <a:latin typeface="Arial" panose="020B0604020202020204" pitchFamily="34" charset="0"/>
                <a:cs typeface="Arial" panose="020B0604020202020204" pitchFamily="34" charset="0"/>
              </a:rPr>
              <a:t>La siguiente presentación muestra cómo se producen los circuitos integrados, donde la fotolitografía tiene un rol crucial.  Esta información puede ser utilizada como conferencia o introducción a la actividad de fotolitografía.</a:t>
            </a:r>
            <a:endParaRPr lang="es-PR" altLang="en-US" sz="4400" b="1" dirty="0">
              <a:ln>
                <a:solidFill>
                  <a:schemeClr val="tx1"/>
                </a:solidFill>
              </a:ln>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859419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A2A30A51-6F99-4561-B8FD-38EF8B15CECF}"/>
              </a:ext>
            </a:extLst>
          </p:cNvPr>
          <p:cNvPicPr>
            <a:picLocks noChangeAspect="1"/>
          </p:cNvPicPr>
          <p:nvPr/>
        </p:nvPicPr>
        <p:blipFill>
          <a:blip r:embed="rId3"/>
          <a:stretch>
            <a:fillRect/>
          </a:stretch>
        </p:blipFill>
        <p:spPr>
          <a:xfrm>
            <a:off x="11502554" y="5681640"/>
            <a:ext cx="613246" cy="602927"/>
          </a:xfrm>
          <a:prstGeom prst="rect">
            <a:avLst/>
          </a:prstGeom>
        </p:spPr>
      </p:pic>
      <p:pic>
        <p:nvPicPr>
          <p:cNvPr id="21" name="Picture 20">
            <a:extLst>
              <a:ext uri="{FF2B5EF4-FFF2-40B4-BE49-F238E27FC236}">
                <a16:creationId xmlns:a16="http://schemas.microsoft.com/office/drawing/2014/main" id="{BF4E40D4-D04B-49FE-A159-7823750B1F30}"/>
              </a:ext>
            </a:extLst>
          </p:cNvPr>
          <p:cNvPicPr>
            <a:picLocks noChangeAspect="1"/>
          </p:cNvPicPr>
          <p:nvPr/>
        </p:nvPicPr>
        <p:blipFill>
          <a:blip r:embed="rId4"/>
          <a:stretch>
            <a:fillRect/>
          </a:stretch>
        </p:blipFill>
        <p:spPr>
          <a:xfrm>
            <a:off x="103909" y="5705416"/>
            <a:ext cx="1752600" cy="579152"/>
          </a:xfrm>
          <a:prstGeom prst="rect">
            <a:avLst/>
          </a:prstGeom>
        </p:spPr>
      </p:pic>
      <p:sp>
        <p:nvSpPr>
          <p:cNvPr id="6" name="Rectangle 17">
            <a:extLst>
              <a:ext uri="{FF2B5EF4-FFF2-40B4-BE49-F238E27FC236}">
                <a16:creationId xmlns:a16="http://schemas.microsoft.com/office/drawing/2014/main" id="{F449F819-BC9D-4A6A-A3EA-DB1FC1CAF25A}"/>
              </a:ext>
            </a:extLst>
          </p:cNvPr>
          <p:cNvSpPr>
            <a:spLocks noChangeArrowheads="1"/>
          </p:cNvSpPr>
          <p:nvPr/>
        </p:nvSpPr>
        <p:spPr bwMode="auto">
          <a:xfrm>
            <a:off x="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PR"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7" name="Title 1">
            <a:extLst>
              <a:ext uri="{FF2B5EF4-FFF2-40B4-BE49-F238E27FC236}">
                <a16:creationId xmlns:a16="http://schemas.microsoft.com/office/drawing/2014/main" id="{F30F182F-BD6B-4C6C-9032-BB0F06C9AD43}"/>
              </a:ext>
            </a:extLst>
          </p:cNvPr>
          <p:cNvSpPr txBox="1">
            <a:spLocks noChangeArrowheads="1"/>
          </p:cNvSpPr>
          <p:nvPr/>
        </p:nvSpPr>
        <p:spPr>
          <a:xfrm>
            <a:off x="0" y="76200"/>
            <a:ext cx="12192000" cy="1483069"/>
          </a:xfrm>
          <a:prstGeom prst="rect">
            <a:avLst/>
          </a:prstGeom>
        </p:spPr>
        <p:txBody>
          <a:bodyPr vert="horz" lIns="91440" tIns="45720" rIns="91440" bIns="45720" rtlCol="0" anchor="ct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PR" altLang="zh-CN" sz="5400" b="1" i="0" u="none" strike="noStrike" kern="1200" cap="none" spc="0" normalizeH="0" baseline="0" noProof="0" dirty="0">
                <a:ln w="28575">
                  <a:solidFill>
                    <a:schemeClr val="accent1">
                      <a:lumMod val="90000"/>
                      <a:lumOff val="10000"/>
                    </a:schemeClr>
                  </a:solidFill>
                  <a:prstDash val="solid"/>
                </a:ln>
                <a:solidFill>
                  <a:schemeClr val="tx1"/>
                </a:solidFill>
                <a:uLnTx/>
                <a:uFillTx/>
                <a:latin typeface="Arial Black" panose="020B0A04020102020204"/>
                <a:ea typeface="SimSun" panose="02010600030101010101" pitchFamily="2" charset="-122"/>
                <a:cs typeface="+mj-cs"/>
              </a:rPr>
              <a:t>Micro fabricación – Paso 4:</a:t>
            </a:r>
          </a:p>
          <a:p>
            <a:pPr marL="0" marR="0" lvl="0" indent="0" algn="ctr" defTabSz="914400" rtl="0" eaLnBrk="1" fontAlgn="auto" latinLnBrk="0" hangingPunct="1">
              <a:lnSpc>
                <a:spcPct val="100000"/>
              </a:lnSpc>
              <a:spcBef>
                <a:spcPct val="0"/>
              </a:spcBef>
              <a:spcAft>
                <a:spcPts val="0"/>
              </a:spcAft>
              <a:buClrTx/>
              <a:buSzTx/>
              <a:buFontTx/>
              <a:buNone/>
              <a:tabLst/>
              <a:defRPr/>
            </a:pPr>
            <a:endParaRPr lang="es-PR" altLang="zh-CN" sz="300" b="1" spc="0" dirty="0">
              <a:ln w="28575">
                <a:solidFill>
                  <a:schemeClr val="accent1">
                    <a:lumMod val="90000"/>
                    <a:lumOff val="10000"/>
                  </a:schemeClr>
                </a:solidFill>
                <a:prstDash val="solid"/>
              </a:ln>
              <a:solidFill>
                <a:schemeClr val="accent1">
                  <a:lumMod val="90000"/>
                  <a:lumOff val="10000"/>
                </a:schemeClr>
              </a:solidFill>
              <a:latin typeface="Arial Black" panose="020B0A04020102020204"/>
              <a:ea typeface="SimSun" panose="02010600030101010101" pitchFamily="2" charset="-122"/>
            </a:endParaRPr>
          </a:p>
          <a:p>
            <a:pPr marL="0" marR="0" lvl="0" indent="0" algn="ctr" defTabSz="914400" rtl="0" eaLnBrk="1" fontAlgn="auto" latinLnBrk="0" hangingPunct="1">
              <a:lnSpc>
                <a:spcPct val="100000"/>
              </a:lnSpc>
              <a:spcBef>
                <a:spcPct val="0"/>
              </a:spcBef>
              <a:spcAft>
                <a:spcPts val="0"/>
              </a:spcAft>
              <a:buClrTx/>
              <a:buSzTx/>
              <a:buFontTx/>
              <a:buNone/>
              <a:tabLst/>
              <a:defRPr/>
            </a:pPr>
            <a:r>
              <a:rPr lang="es-PR" altLang="zh-CN" b="1" spc="0" dirty="0">
                <a:ln w="28575">
                  <a:solidFill>
                    <a:schemeClr val="accent1">
                      <a:lumMod val="90000"/>
                      <a:lumOff val="10000"/>
                    </a:schemeClr>
                  </a:solidFill>
                  <a:prstDash val="solid"/>
                </a:ln>
                <a:solidFill>
                  <a:schemeClr val="accent1">
                    <a:lumMod val="90000"/>
                    <a:lumOff val="10000"/>
                  </a:schemeClr>
                </a:solidFill>
                <a:latin typeface="Arial Black" panose="020B0A04020102020204"/>
                <a:ea typeface="SimSun" panose="02010600030101010101" pitchFamily="2" charset="-122"/>
              </a:rPr>
              <a:t>Transferir el patrón</a:t>
            </a:r>
            <a:endParaRPr kumimoji="0" lang="es-PR" altLang="zh-CN" b="1" i="0" u="none" strike="noStrike" kern="1200" cap="none" spc="0" normalizeH="0" baseline="0" noProof="0" dirty="0">
              <a:ln w="28575">
                <a:solidFill>
                  <a:schemeClr val="accent1">
                    <a:lumMod val="90000"/>
                    <a:lumOff val="10000"/>
                  </a:schemeClr>
                </a:solidFill>
                <a:prstDash val="solid"/>
              </a:ln>
              <a:solidFill>
                <a:schemeClr val="accent1">
                  <a:lumMod val="90000"/>
                  <a:lumOff val="10000"/>
                </a:schemeClr>
              </a:solidFill>
              <a:uLnTx/>
              <a:uFillTx/>
              <a:latin typeface="Arial Black" panose="020B0A04020102020204"/>
              <a:ea typeface="SimSun" panose="02010600030101010101" pitchFamily="2" charset="-122"/>
              <a:cs typeface="+mj-cs"/>
            </a:endParaRPr>
          </a:p>
        </p:txBody>
      </p:sp>
      <p:sp>
        <p:nvSpPr>
          <p:cNvPr id="8" name="Rectangle 3">
            <a:extLst>
              <a:ext uri="{FF2B5EF4-FFF2-40B4-BE49-F238E27FC236}">
                <a16:creationId xmlns:a16="http://schemas.microsoft.com/office/drawing/2014/main" id="{3A094DEF-5282-4151-96D6-D8503D26444B}"/>
              </a:ext>
            </a:extLst>
          </p:cNvPr>
          <p:cNvSpPr txBox="1">
            <a:spLocks noChangeArrowheads="1"/>
          </p:cNvSpPr>
          <p:nvPr/>
        </p:nvSpPr>
        <p:spPr>
          <a:xfrm>
            <a:off x="103909" y="1752600"/>
            <a:ext cx="11984181" cy="4038600"/>
          </a:xfrm>
          <a:prstGeom prst="rect">
            <a:avLst/>
          </a:prstGeom>
        </p:spPr>
        <p:txBody>
          <a:bodyPr vert="horz" lIns="0" tIns="45720" rIns="0" bIns="45720" rtlCol="0">
            <a:normAutofit fontScale="925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indent="0">
              <a:lnSpc>
                <a:spcPct val="100000"/>
              </a:lnSpc>
              <a:spcBef>
                <a:spcPts val="0"/>
              </a:spcBef>
              <a:spcAft>
                <a:spcPts val="0"/>
              </a:spcAft>
              <a:buFontTx/>
              <a:buNone/>
              <a:defRPr/>
            </a:pPr>
            <a:r>
              <a:rPr lang="es-PR" altLang="en-US" sz="2800" b="1" dirty="0">
                <a:solidFill>
                  <a:schemeClr val="accent3"/>
                </a:solidFill>
                <a:effectLst>
                  <a:outerShdw blurRad="38100" dist="38100" dir="2700000" algn="tl">
                    <a:srgbClr val="000000">
                      <a:alpha val="43137"/>
                    </a:srgbClr>
                  </a:outerShdw>
                </a:effectLst>
              </a:rPr>
              <a:t>El patrón está contenido en la foto-mascara. Para replicar este patrón en un sustrato de oblea:</a:t>
            </a:r>
          </a:p>
          <a:p>
            <a:pPr marL="0" indent="0">
              <a:lnSpc>
                <a:spcPct val="100000"/>
              </a:lnSpc>
              <a:spcBef>
                <a:spcPts val="0"/>
              </a:spcBef>
              <a:spcAft>
                <a:spcPts val="0"/>
              </a:spcAft>
              <a:buNone/>
              <a:defRPr/>
            </a:pPr>
            <a:endParaRPr lang="es-PR" altLang="en-US" sz="1100" dirty="0"/>
          </a:p>
          <a:p>
            <a:pPr marL="571500" indent="-342900">
              <a:lnSpc>
                <a:spcPct val="100000"/>
              </a:lnSpc>
              <a:spcBef>
                <a:spcPts val="0"/>
              </a:spcBef>
              <a:spcAft>
                <a:spcPts val="0"/>
              </a:spcAft>
              <a:buFont typeface="Wingdings" panose="05000000000000000000" pitchFamily="2" charset="2"/>
              <a:buChar char="§"/>
              <a:defRPr/>
            </a:pPr>
            <a:r>
              <a:rPr lang="es-PR" altLang="en-US" sz="2400" b="1" dirty="0">
                <a:solidFill>
                  <a:schemeClr val="tx1"/>
                </a:solidFill>
                <a:latin typeface="Arial" panose="020B0604020202020204" pitchFamily="34" charset="0"/>
                <a:cs typeface="Arial" panose="020B0604020202020204" pitchFamily="34" charset="0"/>
              </a:rPr>
              <a:t>Deposite la </a:t>
            </a:r>
            <a:r>
              <a:rPr lang="es-PR" altLang="en-US" sz="2400" b="1" i="1" dirty="0">
                <a:solidFill>
                  <a:schemeClr val="tx1"/>
                </a:solidFill>
                <a:latin typeface="Arial" panose="020B0604020202020204" pitchFamily="34" charset="0"/>
                <a:cs typeface="Arial" panose="020B0604020202020204" pitchFamily="34" charset="0"/>
              </a:rPr>
              <a:t>fotorresistencia</a:t>
            </a:r>
            <a:r>
              <a:rPr lang="es-PR" altLang="en-US" sz="2400" b="1" dirty="0">
                <a:solidFill>
                  <a:schemeClr val="tx1"/>
                </a:solidFill>
                <a:latin typeface="Arial" panose="020B0604020202020204" pitchFamily="34" charset="0"/>
                <a:cs typeface="Arial" panose="020B0604020202020204" pitchFamily="34" charset="0"/>
              </a:rPr>
              <a:t> líquida en la oblea mediante recubrimiento por rotación (“giratorio”). </a:t>
            </a:r>
          </a:p>
          <a:p>
            <a:pPr marL="228600" indent="0">
              <a:lnSpc>
                <a:spcPct val="100000"/>
              </a:lnSpc>
              <a:spcBef>
                <a:spcPts val="0"/>
              </a:spcBef>
              <a:spcAft>
                <a:spcPts val="0"/>
              </a:spcAft>
              <a:buNone/>
              <a:defRPr/>
            </a:pPr>
            <a:endParaRPr lang="es-PR" altLang="en-US" sz="1100" b="1" dirty="0">
              <a:solidFill>
                <a:schemeClr val="tx1"/>
              </a:solidFill>
              <a:latin typeface="Arial" panose="020B0604020202020204" pitchFamily="34" charset="0"/>
              <a:cs typeface="Arial" panose="020B0604020202020204" pitchFamily="34" charset="0"/>
            </a:endParaRPr>
          </a:p>
          <a:p>
            <a:pPr marL="571500" indent="-342900">
              <a:lnSpc>
                <a:spcPct val="100000"/>
              </a:lnSpc>
              <a:spcBef>
                <a:spcPts val="0"/>
              </a:spcBef>
              <a:spcAft>
                <a:spcPts val="0"/>
              </a:spcAft>
              <a:buFont typeface="Wingdings" panose="05000000000000000000" pitchFamily="2" charset="2"/>
              <a:buChar char="§"/>
              <a:defRPr/>
            </a:pPr>
            <a:r>
              <a:rPr lang="es-PR" altLang="en-US" sz="2400" b="1" dirty="0">
                <a:solidFill>
                  <a:schemeClr val="tx1"/>
                </a:solidFill>
                <a:latin typeface="Arial" panose="020B0604020202020204" pitchFamily="34" charset="0"/>
                <a:cs typeface="Arial" panose="020B0604020202020204" pitchFamily="34" charset="0"/>
              </a:rPr>
              <a:t>Coloque el patrón en la resistencia por exposición de luz a través de la foto-máscara. </a:t>
            </a:r>
          </a:p>
          <a:p>
            <a:pPr marL="228600" indent="0">
              <a:lnSpc>
                <a:spcPct val="100000"/>
              </a:lnSpc>
              <a:spcBef>
                <a:spcPts val="0"/>
              </a:spcBef>
              <a:spcAft>
                <a:spcPts val="0"/>
              </a:spcAft>
              <a:buNone/>
              <a:defRPr/>
            </a:pPr>
            <a:endParaRPr lang="es-PR" altLang="en-US" sz="1100" b="1" dirty="0">
              <a:solidFill>
                <a:schemeClr val="tx1"/>
              </a:solidFill>
              <a:latin typeface="Arial" panose="020B0604020202020204" pitchFamily="34" charset="0"/>
              <a:cs typeface="Arial" panose="020B0604020202020204" pitchFamily="34" charset="0"/>
            </a:endParaRPr>
          </a:p>
          <a:p>
            <a:pPr marL="571500" indent="-342900">
              <a:lnSpc>
                <a:spcPct val="100000"/>
              </a:lnSpc>
              <a:spcBef>
                <a:spcPts val="0"/>
              </a:spcBef>
              <a:spcAft>
                <a:spcPts val="0"/>
              </a:spcAft>
              <a:buFont typeface="Wingdings" panose="05000000000000000000" pitchFamily="2" charset="2"/>
              <a:buChar char="§"/>
              <a:defRPr/>
            </a:pPr>
            <a:r>
              <a:rPr lang="es-PR" altLang="en-US" sz="2400" b="1" dirty="0">
                <a:solidFill>
                  <a:schemeClr val="tx1"/>
                </a:solidFill>
                <a:latin typeface="Arial" panose="020B0604020202020204" pitchFamily="34" charset="0"/>
                <a:cs typeface="Arial" panose="020B0604020202020204" pitchFamily="34" charset="0"/>
              </a:rPr>
              <a:t>Exponga la oblea al grabador (“</a:t>
            </a:r>
            <a:r>
              <a:rPr lang="en-US" altLang="en-US" sz="2400" b="1" dirty="0">
                <a:solidFill>
                  <a:schemeClr val="tx1"/>
                </a:solidFill>
                <a:latin typeface="Arial" panose="020B0604020202020204" pitchFamily="34" charset="0"/>
                <a:cs typeface="Arial" panose="020B0604020202020204" pitchFamily="34" charset="0"/>
              </a:rPr>
              <a:t>etchant</a:t>
            </a:r>
            <a:r>
              <a:rPr lang="es-PR" altLang="en-US" sz="2400" b="1" dirty="0">
                <a:solidFill>
                  <a:schemeClr val="tx1"/>
                </a:solidFill>
                <a:latin typeface="Arial" panose="020B0604020202020204" pitchFamily="34" charset="0"/>
                <a:cs typeface="Arial" panose="020B0604020202020204" pitchFamily="34" charset="0"/>
              </a:rPr>
              <a:t>”). Este proceso se encarga de cualquier área expuesta y esculpe la oblea según el patrón. </a:t>
            </a:r>
          </a:p>
          <a:p>
            <a:pPr marL="228600" indent="0">
              <a:lnSpc>
                <a:spcPct val="100000"/>
              </a:lnSpc>
              <a:spcBef>
                <a:spcPts val="0"/>
              </a:spcBef>
              <a:spcAft>
                <a:spcPts val="0"/>
              </a:spcAft>
              <a:buNone/>
              <a:defRPr/>
            </a:pPr>
            <a:endParaRPr lang="es-PR" altLang="en-US" sz="1100" b="1" dirty="0">
              <a:solidFill>
                <a:schemeClr val="tx1"/>
              </a:solidFill>
              <a:latin typeface="Arial" panose="020B0604020202020204" pitchFamily="34" charset="0"/>
              <a:cs typeface="Arial" panose="020B0604020202020204" pitchFamily="34" charset="0"/>
            </a:endParaRPr>
          </a:p>
          <a:p>
            <a:pPr marL="571500" indent="-342900">
              <a:lnSpc>
                <a:spcPct val="100000"/>
              </a:lnSpc>
              <a:spcBef>
                <a:spcPts val="0"/>
              </a:spcBef>
              <a:spcAft>
                <a:spcPts val="0"/>
              </a:spcAft>
              <a:buFont typeface="Wingdings" panose="05000000000000000000" pitchFamily="2" charset="2"/>
              <a:buChar char="§"/>
              <a:defRPr/>
            </a:pPr>
            <a:r>
              <a:rPr lang="es-PR" altLang="en-US" sz="2400" b="1" dirty="0">
                <a:solidFill>
                  <a:schemeClr val="tx1"/>
                </a:solidFill>
                <a:latin typeface="Arial" panose="020B0604020202020204" pitchFamily="34" charset="0"/>
                <a:cs typeface="Arial" panose="020B0604020202020204" pitchFamily="34" charset="0"/>
              </a:rPr>
              <a:t>Lave la oblea.</a:t>
            </a:r>
          </a:p>
          <a:p>
            <a:pPr marL="228600" indent="0">
              <a:lnSpc>
                <a:spcPct val="100000"/>
              </a:lnSpc>
              <a:spcBef>
                <a:spcPts val="0"/>
              </a:spcBef>
              <a:spcAft>
                <a:spcPts val="0"/>
              </a:spcAft>
              <a:buNone/>
              <a:defRPr/>
            </a:pPr>
            <a:endParaRPr lang="es-PR" altLang="en-US" sz="1100" b="1" dirty="0">
              <a:solidFill>
                <a:schemeClr val="tx1"/>
              </a:solidFill>
              <a:latin typeface="Arial" panose="020B0604020202020204" pitchFamily="34" charset="0"/>
              <a:cs typeface="Arial" panose="020B0604020202020204" pitchFamily="34" charset="0"/>
            </a:endParaRPr>
          </a:p>
          <a:p>
            <a:pPr marL="571500" indent="-342900">
              <a:lnSpc>
                <a:spcPct val="100000"/>
              </a:lnSpc>
              <a:spcBef>
                <a:spcPts val="0"/>
              </a:spcBef>
              <a:spcAft>
                <a:spcPts val="0"/>
              </a:spcAft>
              <a:buFont typeface="Wingdings" panose="05000000000000000000" pitchFamily="2" charset="2"/>
              <a:buChar char="§"/>
              <a:defRPr/>
            </a:pPr>
            <a:r>
              <a:rPr lang="es-PR" altLang="en-US" sz="2400" b="1" dirty="0">
                <a:solidFill>
                  <a:schemeClr val="tx1"/>
                </a:solidFill>
                <a:latin typeface="Arial" panose="020B0604020202020204" pitchFamily="34" charset="0"/>
                <a:cs typeface="Arial" panose="020B0604020202020204" pitchFamily="34" charset="0"/>
              </a:rPr>
              <a:t>Repita para la siguiente capa.</a:t>
            </a:r>
          </a:p>
        </p:txBody>
      </p:sp>
    </p:spTree>
    <p:extLst>
      <p:ext uri="{BB962C8B-B14F-4D97-AF65-F5344CB8AC3E}">
        <p14:creationId xmlns:p14="http://schemas.microsoft.com/office/powerpoint/2010/main" val="12228701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A2A30A51-6F99-4561-B8FD-38EF8B15CECF}"/>
              </a:ext>
            </a:extLst>
          </p:cNvPr>
          <p:cNvPicPr>
            <a:picLocks noChangeAspect="1"/>
          </p:cNvPicPr>
          <p:nvPr/>
        </p:nvPicPr>
        <p:blipFill>
          <a:blip r:embed="rId3"/>
          <a:stretch>
            <a:fillRect/>
          </a:stretch>
        </p:blipFill>
        <p:spPr>
          <a:xfrm>
            <a:off x="11502554" y="5681640"/>
            <a:ext cx="613246" cy="602927"/>
          </a:xfrm>
          <a:prstGeom prst="rect">
            <a:avLst/>
          </a:prstGeom>
        </p:spPr>
      </p:pic>
      <p:pic>
        <p:nvPicPr>
          <p:cNvPr id="21" name="Picture 20">
            <a:extLst>
              <a:ext uri="{FF2B5EF4-FFF2-40B4-BE49-F238E27FC236}">
                <a16:creationId xmlns:a16="http://schemas.microsoft.com/office/drawing/2014/main" id="{BF4E40D4-D04B-49FE-A159-7823750B1F30}"/>
              </a:ext>
            </a:extLst>
          </p:cNvPr>
          <p:cNvPicPr>
            <a:picLocks noChangeAspect="1"/>
          </p:cNvPicPr>
          <p:nvPr/>
        </p:nvPicPr>
        <p:blipFill>
          <a:blip r:embed="rId4"/>
          <a:stretch>
            <a:fillRect/>
          </a:stretch>
        </p:blipFill>
        <p:spPr>
          <a:xfrm>
            <a:off x="103909" y="5705416"/>
            <a:ext cx="1752600" cy="579152"/>
          </a:xfrm>
          <a:prstGeom prst="rect">
            <a:avLst/>
          </a:prstGeom>
        </p:spPr>
      </p:pic>
      <p:sp>
        <p:nvSpPr>
          <p:cNvPr id="6" name="Rectangle 17">
            <a:extLst>
              <a:ext uri="{FF2B5EF4-FFF2-40B4-BE49-F238E27FC236}">
                <a16:creationId xmlns:a16="http://schemas.microsoft.com/office/drawing/2014/main" id="{F449F819-BC9D-4A6A-A3EA-DB1FC1CAF25A}"/>
              </a:ext>
            </a:extLst>
          </p:cNvPr>
          <p:cNvSpPr>
            <a:spLocks noChangeArrowheads="1"/>
          </p:cNvSpPr>
          <p:nvPr/>
        </p:nvSpPr>
        <p:spPr bwMode="auto">
          <a:xfrm>
            <a:off x="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PR"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11" name="Title 1">
            <a:extLst>
              <a:ext uri="{FF2B5EF4-FFF2-40B4-BE49-F238E27FC236}">
                <a16:creationId xmlns:a16="http://schemas.microsoft.com/office/drawing/2014/main" id="{6C41E001-7DED-436C-B44E-A5F0C659CE71}"/>
              </a:ext>
            </a:extLst>
          </p:cNvPr>
          <p:cNvSpPr txBox="1">
            <a:spLocks noChangeArrowheads="1"/>
          </p:cNvSpPr>
          <p:nvPr/>
        </p:nvSpPr>
        <p:spPr>
          <a:xfrm>
            <a:off x="6708477" y="0"/>
            <a:ext cx="5181600" cy="4190997"/>
          </a:xfrm>
          <a:prstGeom prst="rect">
            <a:avLst/>
          </a:prstGeom>
        </p:spPr>
        <p:txBody>
          <a:bodyPr vert="horz" lIns="91440" tIns="45720" rIns="91440" bIns="45720" rtlCol="0" anchor="ct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PR" altLang="zh-CN" b="1" i="0" u="none" strike="noStrike" kern="1200" cap="none" spc="0" normalizeH="0" baseline="0" noProof="0" dirty="0">
                <a:ln w="28575">
                  <a:solidFill>
                    <a:schemeClr val="accent1">
                      <a:lumMod val="90000"/>
                      <a:lumOff val="10000"/>
                    </a:schemeClr>
                  </a:solidFill>
                  <a:prstDash val="solid"/>
                </a:ln>
                <a:solidFill>
                  <a:schemeClr val="tx1"/>
                </a:solidFill>
                <a:uLnTx/>
                <a:uFillTx/>
                <a:latin typeface="Arial Black" panose="020B0A04020102020204"/>
                <a:ea typeface="SimSun" panose="02010600030101010101" pitchFamily="2" charset="-122"/>
                <a:cs typeface="+mj-cs"/>
              </a:rPr>
              <a:t>Esquema del proceso de fotolitografía</a:t>
            </a:r>
          </a:p>
        </p:txBody>
      </p:sp>
      <p:sp>
        <p:nvSpPr>
          <p:cNvPr id="8" name="Rectangle 1">
            <a:extLst>
              <a:ext uri="{FF2B5EF4-FFF2-40B4-BE49-F238E27FC236}">
                <a16:creationId xmlns:a16="http://schemas.microsoft.com/office/drawing/2014/main" id="{67C15A1B-AC23-469D-9E3C-A956ADF49CF2}"/>
              </a:ext>
            </a:extLst>
          </p:cNvPr>
          <p:cNvSpPr>
            <a:spLocks noChangeArrowheads="1"/>
          </p:cNvSpPr>
          <p:nvPr/>
        </p:nvSpPr>
        <p:spPr bwMode="auto">
          <a:xfrm>
            <a:off x="7086600" y="4375603"/>
            <a:ext cx="50292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s-PR" altLang="en-US" sz="1800" b="1" dirty="0">
                <a:solidFill>
                  <a:schemeClr val="accent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hlinkClick r:id="rId5">
                  <a:extLst>
                    <a:ext uri="{A12FA001-AC4F-418D-AE19-62706E023703}">
                      <ahyp:hlinkClr xmlns:ahyp="http://schemas.microsoft.com/office/drawing/2018/hyperlinkcolor" val="tx"/>
                    </a:ext>
                  </a:extLst>
                </a:hlinkClick>
              </a:rPr>
              <a:t>http://ahshonorschemistry.wikispaces.com/A-Silicon+Wafer+Patterned</a:t>
            </a:r>
            <a:r>
              <a:rPr lang="es-PR" altLang="en-US" sz="1800" b="1" dirty="0">
                <a:solidFill>
                  <a:schemeClr val="accent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p>
          <a:p>
            <a:pPr algn="ctr" eaLnBrk="1" hangingPunct="1">
              <a:spcBef>
                <a:spcPct val="0"/>
              </a:spcBef>
              <a:buFontTx/>
              <a:buNone/>
            </a:pPr>
            <a:r>
              <a:rPr lang="es-PR" altLang="en-US" sz="1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con autorización</a:t>
            </a:r>
          </a:p>
        </p:txBody>
      </p:sp>
      <p:pic>
        <p:nvPicPr>
          <p:cNvPr id="2" name="Picture 1">
            <a:extLst>
              <a:ext uri="{FF2B5EF4-FFF2-40B4-BE49-F238E27FC236}">
                <a16:creationId xmlns:a16="http://schemas.microsoft.com/office/drawing/2014/main" id="{6DDD6158-32EE-46DA-8915-B59C31B51536}"/>
              </a:ext>
            </a:extLst>
          </p:cNvPr>
          <p:cNvPicPr>
            <a:picLocks noChangeAspect="1"/>
          </p:cNvPicPr>
          <p:nvPr/>
        </p:nvPicPr>
        <p:blipFill>
          <a:blip r:embed="rId6"/>
          <a:stretch>
            <a:fillRect/>
          </a:stretch>
        </p:blipFill>
        <p:spPr>
          <a:xfrm>
            <a:off x="1838325" y="-1"/>
            <a:ext cx="4943475" cy="6284567"/>
          </a:xfrm>
          <a:prstGeom prst="rect">
            <a:avLst/>
          </a:prstGeom>
        </p:spPr>
      </p:pic>
    </p:spTree>
    <p:extLst>
      <p:ext uri="{BB962C8B-B14F-4D97-AF65-F5344CB8AC3E}">
        <p14:creationId xmlns:p14="http://schemas.microsoft.com/office/powerpoint/2010/main" val="35699284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A2A30A51-6F99-4561-B8FD-38EF8B15CECF}"/>
              </a:ext>
            </a:extLst>
          </p:cNvPr>
          <p:cNvPicPr>
            <a:picLocks noChangeAspect="1"/>
          </p:cNvPicPr>
          <p:nvPr/>
        </p:nvPicPr>
        <p:blipFill>
          <a:blip r:embed="rId3"/>
          <a:stretch>
            <a:fillRect/>
          </a:stretch>
        </p:blipFill>
        <p:spPr>
          <a:xfrm>
            <a:off x="11502554" y="5681640"/>
            <a:ext cx="613246" cy="602927"/>
          </a:xfrm>
          <a:prstGeom prst="rect">
            <a:avLst/>
          </a:prstGeom>
        </p:spPr>
      </p:pic>
      <p:pic>
        <p:nvPicPr>
          <p:cNvPr id="21" name="Picture 20">
            <a:extLst>
              <a:ext uri="{FF2B5EF4-FFF2-40B4-BE49-F238E27FC236}">
                <a16:creationId xmlns:a16="http://schemas.microsoft.com/office/drawing/2014/main" id="{BF4E40D4-D04B-49FE-A159-7823750B1F30}"/>
              </a:ext>
            </a:extLst>
          </p:cNvPr>
          <p:cNvPicPr>
            <a:picLocks noChangeAspect="1"/>
          </p:cNvPicPr>
          <p:nvPr/>
        </p:nvPicPr>
        <p:blipFill>
          <a:blip r:embed="rId4"/>
          <a:stretch>
            <a:fillRect/>
          </a:stretch>
        </p:blipFill>
        <p:spPr>
          <a:xfrm>
            <a:off x="103909" y="5705416"/>
            <a:ext cx="1752600" cy="579152"/>
          </a:xfrm>
          <a:prstGeom prst="rect">
            <a:avLst/>
          </a:prstGeom>
        </p:spPr>
      </p:pic>
      <p:sp>
        <p:nvSpPr>
          <p:cNvPr id="6" name="Rectangle 17">
            <a:extLst>
              <a:ext uri="{FF2B5EF4-FFF2-40B4-BE49-F238E27FC236}">
                <a16:creationId xmlns:a16="http://schemas.microsoft.com/office/drawing/2014/main" id="{F449F819-BC9D-4A6A-A3EA-DB1FC1CAF25A}"/>
              </a:ext>
            </a:extLst>
          </p:cNvPr>
          <p:cNvSpPr>
            <a:spLocks noChangeArrowheads="1"/>
          </p:cNvSpPr>
          <p:nvPr/>
        </p:nvSpPr>
        <p:spPr bwMode="auto">
          <a:xfrm>
            <a:off x="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PR"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11" name="Title 1">
            <a:extLst>
              <a:ext uri="{FF2B5EF4-FFF2-40B4-BE49-F238E27FC236}">
                <a16:creationId xmlns:a16="http://schemas.microsoft.com/office/drawing/2014/main" id="{6C41E001-7DED-436C-B44E-A5F0C659CE71}"/>
              </a:ext>
            </a:extLst>
          </p:cNvPr>
          <p:cNvSpPr txBox="1">
            <a:spLocks noChangeArrowheads="1"/>
          </p:cNvSpPr>
          <p:nvPr/>
        </p:nvSpPr>
        <p:spPr>
          <a:xfrm>
            <a:off x="0" y="152399"/>
            <a:ext cx="12192000" cy="1447801"/>
          </a:xfrm>
          <a:prstGeom prst="rect">
            <a:avLst/>
          </a:prstGeom>
        </p:spPr>
        <p:txBody>
          <a:bodyPr vert="horz" lIns="91440" tIns="45720" rIns="91440" bIns="45720" rtlCol="0" anchor="ct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PR" altLang="zh-CN" sz="5400" b="1" i="0" u="none" strike="noStrike" kern="1200" cap="none" spc="0" normalizeH="0" baseline="0" noProof="0" dirty="0">
                <a:ln w="28575">
                  <a:solidFill>
                    <a:schemeClr val="accent1">
                      <a:lumMod val="90000"/>
                      <a:lumOff val="10000"/>
                    </a:schemeClr>
                  </a:solidFill>
                  <a:prstDash val="solid"/>
                </a:ln>
                <a:solidFill>
                  <a:schemeClr val="tx1"/>
                </a:solidFill>
                <a:uLnTx/>
                <a:uFillTx/>
                <a:latin typeface="Arial Black" panose="020B0A04020102020204"/>
                <a:ea typeface="SimSun" panose="02010600030101010101" pitchFamily="2" charset="-122"/>
                <a:cs typeface="+mj-cs"/>
              </a:rPr>
              <a:t>Aplicando la fotorresistencia a un sustrato</a:t>
            </a:r>
          </a:p>
        </p:txBody>
      </p:sp>
      <p:pic>
        <p:nvPicPr>
          <p:cNvPr id="8" name="Picture 5">
            <a:extLst>
              <a:ext uri="{FF2B5EF4-FFF2-40B4-BE49-F238E27FC236}">
                <a16:creationId xmlns:a16="http://schemas.microsoft.com/office/drawing/2014/main" id="{28D3A1EA-003A-4C0E-B9A8-6E67BF5CE295}"/>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r="4161"/>
          <a:stretch/>
        </p:blipFill>
        <p:spPr bwMode="auto">
          <a:xfrm flipH="1">
            <a:off x="9095584" y="1381953"/>
            <a:ext cx="2873477" cy="2378075"/>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3">
            <a:extLst>
              <a:ext uri="{FF2B5EF4-FFF2-40B4-BE49-F238E27FC236}">
                <a16:creationId xmlns:a16="http://schemas.microsoft.com/office/drawing/2014/main" id="{05C5C244-059A-4DFA-A8F8-D22ED359A32E}"/>
              </a:ext>
            </a:extLst>
          </p:cNvPr>
          <p:cNvSpPr txBox="1">
            <a:spLocks noChangeArrowheads="1"/>
          </p:cNvSpPr>
          <p:nvPr/>
        </p:nvSpPr>
        <p:spPr>
          <a:xfrm>
            <a:off x="222939" y="1858082"/>
            <a:ext cx="5943600" cy="3803893"/>
          </a:xfrm>
          <a:prstGeom prst="rect">
            <a:avLst/>
          </a:prstGeom>
        </p:spPr>
        <p:txBody>
          <a:bodyPr vert="horz" lIns="0" tIns="45720" rIns="0" bIns="45720" rtlCol="0">
            <a:normAutofit lnSpcReduction="1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indent="0" algn="just">
              <a:lnSpc>
                <a:spcPct val="100000"/>
              </a:lnSpc>
              <a:spcBef>
                <a:spcPts val="0"/>
              </a:spcBef>
              <a:spcAft>
                <a:spcPts val="0"/>
              </a:spcAft>
              <a:buFontTx/>
              <a:buNone/>
            </a:pPr>
            <a:r>
              <a:rPr lang="es-PR" altLang="en-US" sz="2800" b="1" dirty="0">
                <a:solidFill>
                  <a:schemeClr val="accent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La fotorresistencia es un químico líquido.  Se puede aplicar a la oblea de silicio de muchas maneras, pero generalmente se </a:t>
            </a:r>
            <a:r>
              <a:rPr lang="es-PR" altLang="en-US" sz="2800" b="1" i="1" dirty="0">
                <a:solidFill>
                  <a:schemeClr val="accent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reviste por rotación</a:t>
            </a:r>
            <a:r>
              <a:rPr lang="es-PR" altLang="en-US" sz="2800" b="1" dirty="0">
                <a:solidFill>
                  <a:schemeClr val="accent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s-PR" altLang="en-US" sz="2800" b="1" i="1" dirty="0">
                <a:solidFill>
                  <a:schemeClr val="accent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endParaRPr lang="es-PR" altLang="en-US" sz="2800" b="1" dirty="0">
              <a:solidFill>
                <a:schemeClr val="accent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0" indent="0" algn="just">
              <a:lnSpc>
                <a:spcPct val="100000"/>
              </a:lnSpc>
              <a:spcBef>
                <a:spcPts val="0"/>
              </a:spcBef>
              <a:spcAft>
                <a:spcPts val="0"/>
              </a:spcAft>
            </a:pPr>
            <a:endParaRPr lang="es-PR" altLang="en-US" sz="1000" dirty="0"/>
          </a:p>
          <a:p>
            <a:pPr marL="339725" indent="-339725" algn="just">
              <a:lnSpc>
                <a:spcPct val="100000"/>
              </a:lnSpc>
              <a:spcBef>
                <a:spcPts val="0"/>
              </a:spcBef>
              <a:spcAft>
                <a:spcPts val="0"/>
              </a:spcAft>
              <a:buFont typeface="Wingdings" panose="05000000000000000000" pitchFamily="2" charset="2"/>
              <a:buChar char="§"/>
            </a:pPr>
            <a:r>
              <a:rPr lang="es-PR" altLang="en-US" sz="2400" b="1" dirty="0">
                <a:solidFill>
                  <a:schemeClr val="tx1"/>
                </a:solidFill>
                <a:latin typeface="Arial" panose="020B0604020202020204" pitchFamily="34" charset="0"/>
                <a:cs typeface="Arial" panose="020B0604020202020204" pitchFamily="34" charset="0"/>
              </a:rPr>
              <a:t>El </a:t>
            </a:r>
            <a:r>
              <a:rPr lang="es-PR" altLang="en-US" sz="2400" b="1" i="1"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recubierto giratorio </a:t>
            </a:r>
            <a:r>
              <a:rPr lang="es-PR" altLang="en-US" sz="2400" b="1" dirty="0">
                <a:solidFill>
                  <a:schemeClr val="tx1"/>
                </a:solidFill>
                <a:latin typeface="Arial" panose="020B0604020202020204" pitchFamily="34" charset="0"/>
                <a:cs typeface="Arial" panose="020B0604020202020204" pitchFamily="34" charset="0"/>
              </a:rPr>
              <a:t>(“</a:t>
            </a:r>
            <a:r>
              <a:rPr lang="en-US" altLang="en-US" sz="2400" b="1" dirty="0">
                <a:solidFill>
                  <a:schemeClr val="tx1"/>
                </a:solidFill>
                <a:latin typeface="Arial" panose="020B0604020202020204" pitchFamily="34" charset="0"/>
                <a:cs typeface="Arial" panose="020B0604020202020204" pitchFamily="34" charset="0"/>
              </a:rPr>
              <a:t>spin coater</a:t>
            </a:r>
            <a:r>
              <a:rPr lang="es-PR" altLang="en-US" sz="2400" b="1" dirty="0">
                <a:solidFill>
                  <a:schemeClr val="tx1"/>
                </a:solidFill>
                <a:latin typeface="Arial" panose="020B0604020202020204" pitchFamily="34" charset="0"/>
                <a:cs typeface="Arial" panose="020B0604020202020204" pitchFamily="34" charset="0"/>
              </a:rPr>
              <a:t>”) es un plato giratorio pequeño y cerrado que puede girar alrededor de 3000 rpm. Sostiene la oblea en su bandeja o plato con un vacío. </a:t>
            </a:r>
          </a:p>
        </p:txBody>
      </p:sp>
      <p:pic>
        <p:nvPicPr>
          <p:cNvPr id="7" name="Picture 4">
            <a:extLst>
              <a:ext uri="{FF2B5EF4-FFF2-40B4-BE49-F238E27FC236}">
                <a16:creationId xmlns:a16="http://schemas.microsoft.com/office/drawing/2014/main" id="{5AD5521E-46A7-4D67-934A-9E85B2353442}"/>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t="2329"/>
          <a:stretch/>
        </p:blipFill>
        <p:spPr bwMode="auto">
          <a:xfrm>
            <a:off x="6552455" y="2800289"/>
            <a:ext cx="2254790" cy="2932166"/>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518990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A2A30A51-6F99-4561-B8FD-38EF8B15CECF}"/>
              </a:ext>
            </a:extLst>
          </p:cNvPr>
          <p:cNvPicPr>
            <a:picLocks noChangeAspect="1"/>
          </p:cNvPicPr>
          <p:nvPr/>
        </p:nvPicPr>
        <p:blipFill>
          <a:blip r:embed="rId3"/>
          <a:stretch>
            <a:fillRect/>
          </a:stretch>
        </p:blipFill>
        <p:spPr>
          <a:xfrm>
            <a:off x="11502554" y="5681640"/>
            <a:ext cx="613246" cy="602927"/>
          </a:xfrm>
          <a:prstGeom prst="rect">
            <a:avLst/>
          </a:prstGeom>
        </p:spPr>
      </p:pic>
      <p:pic>
        <p:nvPicPr>
          <p:cNvPr id="21" name="Picture 20">
            <a:extLst>
              <a:ext uri="{FF2B5EF4-FFF2-40B4-BE49-F238E27FC236}">
                <a16:creationId xmlns:a16="http://schemas.microsoft.com/office/drawing/2014/main" id="{BF4E40D4-D04B-49FE-A159-7823750B1F30}"/>
              </a:ext>
            </a:extLst>
          </p:cNvPr>
          <p:cNvPicPr>
            <a:picLocks noChangeAspect="1"/>
          </p:cNvPicPr>
          <p:nvPr/>
        </p:nvPicPr>
        <p:blipFill>
          <a:blip r:embed="rId4"/>
          <a:stretch>
            <a:fillRect/>
          </a:stretch>
        </p:blipFill>
        <p:spPr>
          <a:xfrm>
            <a:off x="103909" y="5705416"/>
            <a:ext cx="1752600" cy="579152"/>
          </a:xfrm>
          <a:prstGeom prst="rect">
            <a:avLst/>
          </a:prstGeom>
        </p:spPr>
      </p:pic>
      <p:sp>
        <p:nvSpPr>
          <p:cNvPr id="6" name="Rectangle 17">
            <a:extLst>
              <a:ext uri="{FF2B5EF4-FFF2-40B4-BE49-F238E27FC236}">
                <a16:creationId xmlns:a16="http://schemas.microsoft.com/office/drawing/2014/main" id="{F449F819-BC9D-4A6A-A3EA-DB1FC1CAF25A}"/>
              </a:ext>
            </a:extLst>
          </p:cNvPr>
          <p:cNvSpPr>
            <a:spLocks noChangeArrowheads="1"/>
          </p:cNvSpPr>
          <p:nvPr/>
        </p:nvSpPr>
        <p:spPr bwMode="auto">
          <a:xfrm>
            <a:off x="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PR"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7" name="Title 1">
            <a:extLst>
              <a:ext uri="{FF2B5EF4-FFF2-40B4-BE49-F238E27FC236}">
                <a16:creationId xmlns:a16="http://schemas.microsoft.com/office/drawing/2014/main" id="{DD2982A7-F3FD-4B82-97CB-9F65195F8073}"/>
              </a:ext>
            </a:extLst>
          </p:cNvPr>
          <p:cNvSpPr txBox="1">
            <a:spLocks noChangeArrowheads="1"/>
          </p:cNvSpPr>
          <p:nvPr/>
        </p:nvSpPr>
        <p:spPr>
          <a:xfrm>
            <a:off x="0" y="152399"/>
            <a:ext cx="12192000" cy="1447801"/>
          </a:xfrm>
          <a:prstGeom prst="rect">
            <a:avLst/>
          </a:prstGeom>
        </p:spPr>
        <p:txBody>
          <a:bodyPr vert="horz" lIns="91440" tIns="45720" rIns="91440" bIns="45720" rtlCol="0" anchor="ct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PR" altLang="zh-CN" sz="5400" b="1" i="0" u="none" strike="noStrike" kern="1200" cap="none" spc="0" normalizeH="0" baseline="0" noProof="0" dirty="0">
                <a:ln w="28575">
                  <a:solidFill>
                    <a:schemeClr val="accent1">
                      <a:lumMod val="90000"/>
                      <a:lumOff val="10000"/>
                    </a:schemeClr>
                  </a:solidFill>
                  <a:prstDash val="solid"/>
                </a:ln>
                <a:solidFill>
                  <a:schemeClr val="tx1"/>
                </a:solidFill>
                <a:uLnTx/>
                <a:uFillTx/>
                <a:latin typeface="Arial Black" panose="020B0A04020102020204"/>
                <a:ea typeface="SimSun" panose="02010600030101010101" pitchFamily="2" charset="-122"/>
                <a:cs typeface="+mj-cs"/>
              </a:rPr>
              <a:t>Aplicando la fotorresistencia a un sustrato</a:t>
            </a:r>
          </a:p>
        </p:txBody>
      </p:sp>
      <p:pic>
        <p:nvPicPr>
          <p:cNvPr id="8" name="Picture 7">
            <a:extLst>
              <a:ext uri="{FF2B5EF4-FFF2-40B4-BE49-F238E27FC236}">
                <a16:creationId xmlns:a16="http://schemas.microsoft.com/office/drawing/2014/main" id="{39274A80-0F95-459E-8ECF-07BAE8A5D48A}"/>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334000" y="1823042"/>
            <a:ext cx="6675437" cy="4171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9" name="Rectangle 3">
            <a:extLst>
              <a:ext uri="{FF2B5EF4-FFF2-40B4-BE49-F238E27FC236}">
                <a16:creationId xmlns:a16="http://schemas.microsoft.com/office/drawing/2014/main" id="{51108484-8A9A-419E-9AB2-4C1E272B4F97}"/>
              </a:ext>
            </a:extLst>
          </p:cNvPr>
          <p:cNvSpPr txBox="1">
            <a:spLocks noChangeArrowheads="1"/>
          </p:cNvSpPr>
          <p:nvPr/>
        </p:nvSpPr>
        <p:spPr>
          <a:xfrm>
            <a:off x="103909" y="1908826"/>
            <a:ext cx="4925291" cy="3882374"/>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indent="0" algn="ctr">
              <a:lnSpc>
                <a:spcPct val="100000"/>
              </a:lnSpc>
              <a:spcBef>
                <a:spcPts val="0"/>
              </a:spcBef>
              <a:spcAft>
                <a:spcPts val="0"/>
              </a:spcAft>
              <a:buFontTx/>
              <a:buNone/>
            </a:pPr>
            <a:r>
              <a:rPr lang="es-PR" altLang="en-US" sz="2600" b="1" dirty="0">
                <a:solidFill>
                  <a:schemeClr val="accent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Primero, se aplica una pequeña cantidad de fotorresistencia a la oblea, luego se hace girar la oblea para extender la resistencia. </a:t>
            </a:r>
            <a:r>
              <a:rPr lang="es-PR" altLang="en-US" sz="2600" b="1" i="1" dirty="0">
                <a:solidFill>
                  <a:schemeClr val="accent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p>
          <a:p>
            <a:pPr marL="0" indent="0" algn="ctr">
              <a:lnSpc>
                <a:spcPct val="100000"/>
              </a:lnSpc>
              <a:spcBef>
                <a:spcPts val="0"/>
              </a:spcBef>
              <a:spcAft>
                <a:spcPts val="0"/>
              </a:spcAft>
              <a:buFontTx/>
              <a:buNone/>
            </a:pPr>
            <a:endParaRPr lang="es-PR" altLang="en-US" sz="1200" b="1" i="1" dirty="0">
              <a:latin typeface="Arial" panose="020B0604020202020204" pitchFamily="34" charset="0"/>
              <a:cs typeface="Arial" panose="020B0604020202020204" pitchFamily="34" charset="0"/>
            </a:endParaRPr>
          </a:p>
          <a:p>
            <a:pPr marL="0" indent="0" algn="ctr">
              <a:lnSpc>
                <a:spcPct val="100000"/>
              </a:lnSpc>
              <a:spcBef>
                <a:spcPts val="0"/>
              </a:spcBef>
              <a:spcAft>
                <a:spcPts val="0"/>
              </a:spcAft>
              <a:buFontTx/>
              <a:buNone/>
            </a:pPr>
            <a:r>
              <a:rPr lang="es-PR" altLang="en-US" sz="2600" b="1" dirty="0">
                <a:solidFill>
                  <a:schemeClr val="tx1"/>
                </a:solidFill>
                <a:latin typeface="Arial" panose="020B0604020202020204" pitchFamily="34" charset="0"/>
                <a:cs typeface="Arial" panose="020B0604020202020204" pitchFamily="34" charset="0"/>
              </a:rPr>
              <a:t>Por lo general, solo el 1% de la resistencia termina en la oblea; el resto se hace girar. </a:t>
            </a:r>
            <a:endParaRPr lang="es-PR" altLang="en-US" sz="1800" dirty="0"/>
          </a:p>
          <a:p>
            <a:pPr marL="0" indent="0" algn="ctr">
              <a:lnSpc>
                <a:spcPct val="100000"/>
              </a:lnSpc>
              <a:spcBef>
                <a:spcPts val="0"/>
              </a:spcBef>
              <a:spcAft>
                <a:spcPts val="0"/>
              </a:spcAft>
            </a:pPr>
            <a:endParaRPr lang="es-PR" altLang="en-US" sz="2400" dirty="0"/>
          </a:p>
        </p:txBody>
      </p:sp>
    </p:spTree>
    <p:extLst>
      <p:ext uri="{BB962C8B-B14F-4D97-AF65-F5344CB8AC3E}">
        <p14:creationId xmlns:p14="http://schemas.microsoft.com/office/powerpoint/2010/main" val="22025608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A2A30A51-6F99-4561-B8FD-38EF8B15CECF}"/>
              </a:ext>
            </a:extLst>
          </p:cNvPr>
          <p:cNvPicPr>
            <a:picLocks noChangeAspect="1"/>
          </p:cNvPicPr>
          <p:nvPr/>
        </p:nvPicPr>
        <p:blipFill>
          <a:blip r:embed="rId3"/>
          <a:stretch>
            <a:fillRect/>
          </a:stretch>
        </p:blipFill>
        <p:spPr>
          <a:xfrm>
            <a:off x="11502554" y="5681640"/>
            <a:ext cx="613246" cy="602927"/>
          </a:xfrm>
          <a:prstGeom prst="rect">
            <a:avLst/>
          </a:prstGeom>
        </p:spPr>
      </p:pic>
      <p:pic>
        <p:nvPicPr>
          <p:cNvPr id="21" name="Picture 20">
            <a:extLst>
              <a:ext uri="{FF2B5EF4-FFF2-40B4-BE49-F238E27FC236}">
                <a16:creationId xmlns:a16="http://schemas.microsoft.com/office/drawing/2014/main" id="{BF4E40D4-D04B-49FE-A159-7823750B1F30}"/>
              </a:ext>
            </a:extLst>
          </p:cNvPr>
          <p:cNvPicPr>
            <a:picLocks noChangeAspect="1"/>
          </p:cNvPicPr>
          <p:nvPr/>
        </p:nvPicPr>
        <p:blipFill>
          <a:blip r:embed="rId4"/>
          <a:stretch>
            <a:fillRect/>
          </a:stretch>
        </p:blipFill>
        <p:spPr>
          <a:xfrm>
            <a:off x="103909" y="5705416"/>
            <a:ext cx="1752600" cy="579152"/>
          </a:xfrm>
          <a:prstGeom prst="rect">
            <a:avLst/>
          </a:prstGeom>
        </p:spPr>
      </p:pic>
      <p:sp>
        <p:nvSpPr>
          <p:cNvPr id="6" name="Rectangle 17">
            <a:extLst>
              <a:ext uri="{FF2B5EF4-FFF2-40B4-BE49-F238E27FC236}">
                <a16:creationId xmlns:a16="http://schemas.microsoft.com/office/drawing/2014/main" id="{F449F819-BC9D-4A6A-A3EA-DB1FC1CAF25A}"/>
              </a:ext>
            </a:extLst>
          </p:cNvPr>
          <p:cNvSpPr>
            <a:spLocks noChangeArrowheads="1"/>
          </p:cNvSpPr>
          <p:nvPr/>
        </p:nvSpPr>
        <p:spPr bwMode="auto">
          <a:xfrm>
            <a:off x="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PR"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7" name="Title 1">
            <a:extLst>
              <a:ext uri="{FF2B5EF4-FFF2-40B4-BE49-F238E27FC236}">
                <a16:creationId xmlns:a16="http://schemas.microsoft.com/office/drawing/2014/main" id="{9D704F5E-F218-4C6D-8073-1CC9A3B6AE65}"/>
              </a:ext>
            </a:extLst>
          </p:cNvPr>
          <p:cNvSpPr txBox="1">
            <a:spLocks noChangeArrowheads="1"/>
          </p:cNvSpPr>
          <p:nvPr/>
        </p:nvSpPr>
        <p:spPr>
          <a:xfrm>
            <a:off x="0" y="0"/>
            <a:ext cx="12192000" cy="1447801"/>
          </a:xfrm>
          <a:prstGeom prst="rect">
            <a:avLst/>
          </a:prstGeom>
        </p:spPr>
        <p:txBody>
          <a:bodyPr vert="horz" lIns="91440" tIns="45720" rIns="91440" bIns="45720" rtlCol="0" anchor="ct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PR" altLang="zh-CN" sz="4400" b="1" i="0" u="none" strike="noStrike" kern="1200" cap="none" spc="0" normalizeH="0" baseline="0" noProof="0" dirty="0">
                <a:ln w="28575">
                  <a:solidFill>
                    <a:schemeClr val="accent1">
                      <a:lumMod val="90000"/>
                      <a:lumOff val="10000"/>
                    </a:schemeClr>
                  </a:solidFill>
                  <a:prstDash val="solid"/>
                </a:ln>
                <a:solidFill>
                  <a:schemeClr val="tx1"/>
                </a:solidFill>
                <a:uLnTx/>
                <a:uFillTx/>
                <a:latin typeface="Arial Black" panose="020B0A04020102020204"/>
                <a:ea typeface="SimSun" panose="02010600030101010101" pitchFamily="2" charset="-122"/>
                <a:cs typeface="+mj-cs"/>
              </a:rPr>
              <a:t>Aplicando la fotorresistencia a un sustrato</a:t>
            </a:r>
          </a:p>
        </p:txBody>
      </p:sp>
      <p:sp>
        <p:nvSpPr>
          <p:cNvPr id="8" name="Rectangle 3">
            <a:extLst>
              <a:ext uri="{FF2B5EF4-FFF2-40B4-BE49-F238E27FC236}">
                <a16:creationId xmlns:a16="http://schemas.microsoft.com/office/drawing/2014/main" id="{C0D33F8D-04EE-4001-9C41-3BBEEB74E95D}"/>
              </a:ext>
            </a:extLst>
          </p:cNvPr>
          <p:cNvSpPr txBox="1">
            <a:spLocks noChangeArrowheads="1"/>
          </p:cNvSpPr>
          <p:nvPr/>
        </p:nvSpPr>
        <p:spPr>
          <a:xfrm>
            <a:off x="110691" y="1572791"/>
            <a:ext cx="12011891" cy="1145039"/>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indent="0" algn="ctr">
              <a:spcBef>
                <a:spcPct val="0"/>
              </a:spcBef>
              <a:buFontTx/>
              <a:buNone/>
            </a:pPr>
            <a:r>
              <a:rPr lang="es-PR" altLang="en-US" sz="2800" b="1" dirty="0">
                <a:solidFill>
                  <a:schemeClr val="accent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La fotorresistencia se seca por la pérdida de solvente y se hace más fina por la rotación.</a:t>
            </a:r>
          </a:p>
        </p:txBody>
      </p:sp>
      <p:sp>
        <p:nvSpPr>
          <p:cNvPr id="11" name="Rectangle 3">
            <a:extLst>
              <a:ext uri="{FF2B5EF4-FFF2-40B4-BE49-F238E27FC236}">
                <a16:creationId xmlns:a16="http://schemas.microsoft.com/office/drawing/2014/main" id="{90F35AAF-5B1B-4386-96CD-330F4EE00973}"/>
              </a:ext>
            </a:extLst>
          </p:cNvPr>
          <p:cNvSpPr>
            <a:spLocks noChangeArrowheads="1"/>
          </p:cNvSpPr>
          <p:nvPr/>
        </p:nvSpPr>
        <p:spPr bwMode="auto">
          <a:xfrm>
            <a:off x="2514600" y="5079999"/>
            <a:ext cx="7204801" cy="558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s-PR" altLang="en-US" sz="2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El resultado es una capa fina y uniforme.</a:t>
            </a:r>
          </a:p>
          <a:p>
            <a:pPr algn="ctr" eaLnBrk="1" hangingPunct="1"/>
            <a:endParaRPr lang="es-PR" altLang="en-US" sz="2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grpSp>
        <p:nvGrpSpPr>
          <p:cNvPr id="2" name="Group 4">
            <a:extLst>
              <a:ext uri="{FF2B5EF4-FFF2-40B4-BE49-F238E27FC236}">
                <a16:creationId xmlns:a16="http://schemas.microsoft.com/office/drawing/2014/main" id="{55ABFE22-CBD8-4439-8D60-A7EA37D2354F}"/>
              </a:ext>
            </a:extLst>
          </p:cNvPr>
          <p:cNvGrpSpPr>
            <a:grpSpLocks noChangeAspect="1"/>
          </p:cNvGrpSpPr>
          <p:nvPr/>
        </p:nvGrpSpPr>
        <p:grpSpPr bwMode="auto">
          <a:xfrm>
            <a:off x="3048000" y="2514600"/>
            <a:ext cx="6137275" cy="2522538"/>
            <a:chOff x="1920" y="1584"/>
            <a:chExt cx="3866" cy="1589"/>
          </a:xfrm>
        </p:grpSpPr>
        <p:sp>
          <p:nvSpPr>
            <p:cNvPr id="3" name="AutoShape 3">
              <a:extLst>
                <a:ext uri="{FF2B5EF4-FFF2-40B4-BE49-F238E27FC236}">
                  <a16:creationId xmlns:a16="http://schemas.microsoft.com/office/drawing/2014/main" id="{CEB01FEF-CEB6-4A20-8383-EB68375E6151}"/>
                </a:ext>
              </a:extLst>
            </p:cNvPr>
            <p:cNvSpPr>
              <a:spLocks noChangeAspect="1" noChangeArrowheads="1" noTextEdit="1"/>
            </p:cNvSpPr>
            <p:nvPr/>
          </p:nvSpPr>
          <p:spPr bwMode="auto">
            <a:xfrm>
              <a:off x="1920" y="1584"/>
              <a:ext cx="3866" cy="1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PR"/>
            </a:p>
          </p:txBody>
        </p:sp>
        <p:sp>
          <p:nvSpPr>
            <p:cNvPr id="4" name="Rectangle 5">
              <a:extLst>
                <a:ext uri="{FF2B5EF4-FFF2-40B4-BE49-F238E27FC236}">
                  <a16:creationId xmlns:a16="http://schemas.microsoft.com/office/drawing/2014/main" id="{12CE7A86-5385-4BD2-B7B4-85AB61AD16AE}"/>
                </a:ext>
              </a:extLst>
            </p:cNvPr>
            <p:cNvSpPr>
              <a:spLocks noChangeArrowheads="1"/>
            </p:cNvSpPr>
            <p:nvPr/>
          </p:nvSpPr>
          <p:spPr bwMode="auto">
            <a:xfrm>
              <a:off x="1934" y="2698"/>
              <a:ext cx="3838" cy="307"/>
            </a:xfrm>
            <a:prstGeom prst="rect">
              <a:avLst/>
            </a:prstGeom>
            <a:solidFill>
              <a:srgbClr val="4677B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PR"/>
            </a:p>
          </p:txBody>
        </p:sp>
        <p:sp>
          <p:nvSpPr>
            <p:cNvPr id="5" name="Rectangle 6">
              <a:extLst>
                <a:ext uri="{FF2B5EF4-FFF2-40B4-BE49-F238E27FC236}">
                  <a16:creationId xmlns:a16="http://schemas.microsoft.com/office/drawing/2014/main" id="{C4CE2CEE-154D-4B7C-A5D0-30F02C1FE61E}"/>
                </a:ext>
              </a:extLst>
            </p:cNvPr>
            <p:cNvSpPr>
              <a:spLocks noChangeArrowheads="1"/>
            </p:cNvSpPr>
            <p:nvPr/>
          </p:nvSpPr>
          <p:spPr bwMode="auto">
            <a:xfrm>
              <a:off x="1934" y="2698"/>
              <a:ext cx="3838" cy="307"/>
            </a:xfrm>
            <a:prstGeom prst="rect">
              <a:avLst/>
            </a:prstGeom>
            <a:noFill/>
            <a:ln w="3175">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PR"/>
            </a:p>
          </p:txBody>
        </p:sp>
        <p:sp>
          <p:nvSpPr>
            <p:cNvPr id="12" name="Freeform 7">
              <a:extLst>
                <a:ext uri="{FF2B5EF4-FFF2-40B4-BE49-F238E27FC236}">
                  <a16:creationId xmlns:a16="http://schemas.microsoft.com/office/drawing/2014/main" id="{0F722158-8F4C-499E-ABE9-9CC8BF33E099}"/>
                </a:ext>
              </a:extLst>
            </p:cNvPr>
            <p:cNvSpPr>
              <a:spLocks/>
            </p:cNvSpPr>
            <p:nvPr/>
          </p:nvSpPr>
          <p:spPr bwMode="auto">
            <a:xfrm>
              <a:off x="3008" y="2544"/>
              <a:ext cx="1382" cy="307"/>
            </a:xfrm>
            <a:custGeom>
              <a:avLst/>
              <a:gdLst>
                <a:gd name="T0" fmla="*/ 2762 w 2764"/>
                <a:gd name="T1" fmla="*/ 291 h 614"/>
                <a:gd name="T2" fmla="*/ 2748 w 2764"/>
                <a:gd name="T3" fmla="*/ 261 h 614"/>
                <a:gd name="T4" fmla="*/ 2719 w 2764"/>
                <a:gd name="T5" fmla="*/ 230 h 614"/>
                <a:gd name="T6" fmla="*/ 2679 w 2764"/>
                <a:gd name="T7" fmla="*/ 201 h 614"/>
                <a:gd name="T8" fmla="*/ 2626 w 2764"/>
                <a:gd name="T9" fmla="*/ 174 h 614"/>
                <a:gd name="T10" fmla="*/ 2564 w 2764"/>
                <a:gd name="T11" fmla="*/ 147 h 614"/>
                <a:gd name="T12" fmla="*/ 2489 w 2764"/>
                <a:gd name="T13" fmla="*/ 123 h 614"/>
                <a:gd name="T14" fmla="*/ 2404 w 2764"/>
                <a:gd name="T15" fmla="*/ 100 h 614"/>
                <a:gd name="T16" fmla="*/ 2311 w 2764"/>
                <a:gd name="T17" fmla="*/ 80 h 614"/>
                <a:gd name="T18" fmla="*/ 2209 w 2764"/>
                <a:gd name="T19" fmla="*/ 60 h 614"/>
                <a:gd name="T20" fmla="*/ 2098 w 2764"/>
                <a:gd name="T21" fmla="*/ 44 h 614"/>
                <a:gd name="T22" fmla="*/ 1980 w 2764"/>
                <a:gd name="T23" fmla="*/ 30 h 614"/>
                <a:gd name="T24" fmla="*/ 1857 w 2764"/>
                <a:gd name="T25" fmla="*/ 19 h 614"/>
                <a:gd name="T26" fmla="*/ 1727 w 2764"/>
                <a:gd name="T27" fmla="*/ 9 h 614"/>
                <a:gd name="T28" fmla="*/ 1591 w 2764"/>
                <a:gd name="T29" fmla="*/ 3 h 614"/>
                <a:gd name="T30" fmla="*/ 1382 w 2764"/>
                <a:gd name="T31" fmla="*/ 0 h 614"/>
                <a:gd name="T32" fmla="*/ 1171 w 2764"/>
                <a:gd name="T33" fmla="*/ 3 h 614"/>
                <a:gd name="T34" fmla="*/ 1036 w 2764"/>
                <a:gd name="T35" fmla="*/ 9 h 614"/>
                <a:gd name="T36" fmla="*/ 907 w 2764"/>
                <a:gd name="T37" fmla="*/ 19 h 614"/>
                <a:gd name="T38" fmla="*/ 782 w 2764"/>
                <a:gd name="T39" fmla="*/ 30 h 614"/>
                <a:gd name="T40" fmla="*/ 665 w 2764"/>
                <a:gd name="T41" fmla="*/ 44 h 614"/>
                <a:gd name="T42" fmla="*/ 555 w 2764"/>
                <a:gd name="T43" fmla="*/ 60 h 614"/>
                <a:gd name="T44" fmla="*/ 453 w 2764"/>
                <a:gd name="T45" fmla="*/ 80 h 614"/>
                <a:gd name="T46" fmla="*/ 358 w 2764"/>
                <a:gd name="T47" fmla="*/ 100 h 614"/>
                <a:gd name="T48" fmla="*/ 273 w 2764"/>
                <a:gd name="T49" fmla="*/ 123 h 614"/>
                <a:gd name="T50" fmla="*/ 200 w 2764"/>
                <a:gd name="T51" fmla="*/ 147 h 614"/>
                <a:gd name="T52" fmla="*/ 136 w 2764"/>
                <a:gd name="T53" fmla="*/ 174 h 614"/>
                <a:gd name="T54" fmla="*/ 83 w 2764"/>
                <a:gd name="T55" fmla="*/ 201 h 614"/>
                <a:gd name="T56" fmla="*/ 43 w 2764"/>
                <a:gd name="T57" fmla="*/ 230 h 614"/>
                <a:gd name="T58" fmla="*/ 16 w 2764"/>
                <a:gd name="T59" fmla="*/ 261 h 614"/>
                <a:gd name="T60" fmla="*/ 2 w 2764"/>
                <a:gd name="T61" fmla="*/ 291 h 614"/>
                <a:gd name="T62" fmla="*/ 2 w 2764"/>
                <a:gd name="T63" fmla="*/ 323 h 614"/>
                <a:gd name="T64" fmla="*/ 16 w 2764"/>
                <a:gd name="T65" fmla="*/ 353 h 614"/>
                <a:gd name="T66" fmla="*/ 43 w 2764"/>
                <a:gd name="T67" fmla="*/ 384 h 614"/>
                <a:gd name="T68" fmla="*/ 83 w 2764"/>
                <a:gd name="T69" fmla="*/ 413 h 614"/>
                <a:gd name="T70" fmla="*/ 136 w 2764"/>
                <a:gd name="T71" fmla="*/ 440 h 614"/>
                <a:gd name="T72" fmla="*/ 200 w 2764"/>
                <a:gd name="T73" fmla="*/ 467 h 614"/>
                <a:gd name="T74" fmla="*/ 273 w 2764"/>
                <a:gd name="T75" fmla="*/ 491 h 614"/>
                <a:gd name="T76" fmla="*/ 358 w 2764"/>
                <a:gd name="T77" fmla="*/ 514 h 614"/>
                <a:gd name="T78" fmla="*/ 453 w 2764"/>
                <a:gd name="T79" fmla="*/ 534 h 614"/>
                <a:gd name="T80" fmla="*/ 555 w 2764"/>
                <a:gd name="T81" fmla="*/ 554 h 614"/>
                <a:gd name="T82" fmla="*/ 665 w 2764"/>
                <a:gd name="T83" fmla="*/ 570 h 614"/>
                <a:gd name="T84" fmla="*/ 782 w 2764"/>
                <a:gd name="T85" fmla="*/ 584 h 614"/>
                <a:gd name="T86" fmla="*/ 907 w 2764"/>
                <a:gd name="T87" fmla="*/ 595 h 614"/>
                <a:gd name="T88" fmla="*/ 1036 w 2764"/>
                <a:gd name="T89" fmla="*/ 605 h 614"/>
                <a:gd name="T90" fmla="*/ 1171 w 2764"/>
                <a:gd name="T91" fmla="*/ 611 h 614"/>
                <a:gd name="T92" fmla="*/ 1382 w 2764"/>
                <a:gd name="T93" fmla="*/ 614 h 614"/>
                <a:gd name="T94" fmla="*/ 1591 w 2764"/>
                <a:gd name="T95" fmla="*/ 611 h 614"/>
                <a:gd name="T96" fmla="*/ 1727 w 2764"/>
                <a:gd name="T97" fmla="*/ 605 h 614"/>
                <a:gd name="T98" fmla="*/ 1857 w 2764"/>
                <a:gd name="T99" fmla="*/ 595 h 614"/>
                <a:gd name="T100" fmla="*/ 1980 w 2764"/>
                <a:gd name="T101" fmla="*/ 584 h 614"/>
                <a:gd name="T102" fmla="*/ 2098 w 2764"/>
                <a:gd name="T103" fmla="*/ 570 h 614"/>
                <a:gd name="T104" fmla="*/ 2209 w 2764"/>
                <a:gd name="T105" fmla="*/ 554 h 614"/>
                <a:gd name="T106" fmla="*/ 2311 w 2764"/>
                <a:gd name="T107" fmla="*/ 534 h 614"/>
                <a:gd name="T108" fmla="*/ 2404 w 2764"/>
                <a:gd name="T109" fmla="*/ 514 h 614"/>
                <a:gd name="T110" fmla="*/ 2489 w 2764"/>
                <a:gd name="T111" fmla="*/ 491 h 614"/>
                <a:gd name="T112" fmla="*/ 2564 w 2764"/>
                <a:gd name="T113" fmla="*/ 467 h 614"/>
                <a:gd name="T114" fmla="*/ 2626 w 2764"/>
                <a:gd name="T115" fmla="*/ 440 h 614"/>
                <a:gd name="T116" fmla="*/ 2679 w 2764"/>
                <a:gd name="T117" fmla="*/ 413 h 614"/>
                <a:gd name="T118" fmla="*/ 2719 w 2764"/>
                <a:gd name="T119" fmla="*/ 384 h 614"/>
                <a:gd name="T120" fmla="*/ 2748 w 2764"/>
                <a:gd name="T121" fmla="*/ 353 h 614"/>
                <a:gd name="T122" fmla="*/ 2762 w 2764"/>
                <a:gd name="T123" fmla="*/ 323 h 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764" h="614">
                  <a:moveTo>
                    <a:pt x="2764" y="307"/>
                  </a:moveTo>
                  <a:lnTo>
                    <a:pt x="2762" y="291"/>
                  </a:lnTo>
                  <a:lnTo>
                    <a:pt x="2756" y="275"/>
                  </a:lnTo>
                  <a:lnTo>
                    <a:pt x="2748" y="261"/>
                  </a:lnTo>
                  <a:lnTo>
                    <a:pt x="2735" y="245"/>
                  </a:lnTo>
                  <a:lnTo>
                    <a:pt x="2719" y="230"/>
                  </a:lnTo>
                  <a:lnTo>
                    <a:pt x="2701" y="216"/>
                  </a:lnTo>
                  <a:lnTo>
                    <a:pt x="2679" y="201"/>
                  </a:lnTo>
                  <a:lnTo>
                    <a:pt x="2655" y="187"/>
                  </a:lnTo>
                  <a:lnTo>
                    <a:pt x="2626" y="174"/>
                  </a:lnTo>
                  <a:lnTo>
                    <a:pt x="2596" y="161"/>
                  </a:lnTo>
                  <a:lnTo>
                    <a:pt x="2564" y="147"/>
                  </a:lnTo>
                  <a:lnTo>
                    <a:pt x="2527" y="136"/>
                  </a:lnTo>
                  <a:lnTo>
                    <a:pt x="2489" y="123"/>
                  </a:lnTo>
                  <a:lnTo>
                    <a:pt x="2447" y="112"/>
                  </a:lnTo>
                  <a:lnTo>
                    <a:pt x="2404" y="100"/>
                  </a:lnTo>
                  <a:lnTo>
                    <a:pt x="2359" y="89"/>
                  </a:lnTo>
                  <a:lnTo>
                    <a:pt x="2311" y="80"/>
                  </a:lnTo>
                  <a:lnTo>
                    <a:pt x="2260" y="70"/>
                  </a:lnTo>
                  <a:lnTo>
                    <a:pt x="2209" y="60"/>
                  </a:lnTo>
                  <a:lnTo>
                    <a:pt x="2154" y="52"/>
                  </a:lnTo>
                  <a:lnTo>
                    <a:pt x="2098" y="44"/>
                  </a:lnTo>
                  <a:lnTo>
                    <a:pt x="2041" y="36"/>
                  </a:lnTo>
                  <a:lnTo>
                    <a:pt x="1980" y="30"/>
                  </a:lnTo>
                  <a:lnTo>
                    <a:pt x="1919" y="24"/>
                  </a:lnTo>
                  <a:lnTo>
                    <a:pt x="1857" y="19"/>
                  </a:lnTo>
                  <a:lnTo>
                    <a:pt x="1793" y="14"/>
                  </a:lnTo>
                  <a:lnTo>
                    <a:pt x="1727" y="9"/>
                  </a:lnTo>
                  <a:lnTo>
                    <a:pt x="1660" y="6"/>
                  </a:lnTo>
                  <a:lnTo>
                    <a:pt x="1591" y="3"/>
                  </a:lnTo>
                  <a:lnTo>
                    <a:pt x="1523" y="1"/>
                  </a:lnTo>
                  <a:lnTo>
                    <a:pt x="1382" y="0"/>
                  </a:lnTo>
                  <a:lnTo>
                    <a:pt x="1240" y="1"/>
                  </a:lnTo>
                  <a:lnTo>
                    <a:pt x="1171" y="3"/>
                  </a:lnTo>
                  <a:lnTo>
                    <a:pt x="1104" y="6"/>
                  </a:lnTo>
                  <a:lnTo>
                    <a:pt x="1036" y="9"/>
                  </a:lnTo>
                  <a:lnTo>
                    <a:pt x="971" y="14"/>
                  </a:lnTo>
                  <a:lnTo>
                    <a:pt x="907" y="19"/>
                  </a:lnTo>
                  <a:lnTo>
                    <a:pt x="843" y="24"/>
                  </a:lnTo>
                  <a:lnTo>
                    <a:pt x="782" y="30"/>
                  </a:lnTo>
                  <a:lnTo>
                    <a:pt x="723" y="36"/>
                  </a:lnTo>
                  <a:lnTo>
                    <a:pt x="665" y="44"/>
                  </a:lnTo>
                  <a:lnTo>
                    <a:pt x="609" y="52"/>
                  </a:lnTo>
                  <a:lnTo>
                    <a:pt x="555" y="60"/>
                  </a:lnTo>
                  <a:lnTo>
                    <a:pt x="502" y="70"/>
                  </a:lnTo>
                  <a:lnTo>
                    <a:pt x="453" y="80"/>
                  </a:lnTo>
                  <a:lnTo>
                    <a:pt x="405" y="89"/>
                  </a:lnTo>
                  <a:lnTo>
                    <a:pt x="358" y="100"/>
                  </a:lnTo>
                  <a:lnTo>
                    <a:pt x="315" y="112"/>
                  </a:lnTo>
                  <a:lnTo>
                    <a:pt x="273" y="123"/>
                  </a:lnTo>
                  <a:lnTo>
                    <a:pt x="235" y="136"/>
                  </a:lnTo>
                  <a:lnTo>
                    <a:pt x="200" y="147"/>
                  </a:lnTo>
                  <a:lnTo>
                    <a:pt x="166" y="161"/>
                  </a:lnTo>
                  <a:lnTo>
                    <a:pt x="136" y="174"/>
                  </a:lnTo>
                  <a:lnTo>
                    <a:pt x="109" y="187"/>
                  </a:lnTo>
                  <a:lnTo>
                    <a:pt x="83" y="201"/>
                  </a:lnTo>
                  <a:lnTo>
                    <a:pt x="61" y="216"/>
                  </a:lnTo>
                  <a:lnTo>
                    <a:pt x="43" y="230"/>
                  </a:lnTo>
                  <a:lnTo>
                    <a:pt x="27" y="245"/>
                  </a:lnTo>
                  <a:lnTo>
                    <a:pt x="16" y="261"/>
                  </a:lnTo>
                  <a:lnTo>
                    <a:pt x="6" y="275"/>
                  </a:lnTo>
                  <a:lnTo>
                    <a:pt x="2" y="291"/>
                  </a:lnTo>
                  <a:lnTo>
                    <a:pt x="0" y="307"/>
                  </a:lnTo>
                  <a:lnTo>
                    <a:pt x="2" y="323"/>
                  </a:lnTo>
                  <a:lnTo>
                    <a:pt x="6" y="339"/>
                  </a:lnTo>
                  <a:lnTo>
                    <a:pt x="16" y="353"/>
                  </a:lnTo>
                  <a:lnTo>
                    <a:pt x="27" y="369"/>
                  </a:lnTo>
                  <a:lnTo>
                    <a:pt x="43" y="384"/>
                  </a:lnTo>
                  <a:lnTo>
                    <a:pt x="61" y="398"/>
                  </a:lnTo>
                  <a:lnTo>
                    <a:pt x="83" y="413"/>
                  </a:lnTo>
                  <a:lnTo>
                    <a:pt x="109" y="427"/>
                  </a:lnTo>
                  <a:lnTo>
                    <a:pt x="136" y="440"/>
                  </a:lnTo>
                  <a:lnTo>
                    <a:pt x="166" y="454"/>
                  </a:lnTo>
                  <a:lnTo>
                    <a:pt x="200" y="467"/>
                  </a:lnTo>
                  <a:lnTo>
                    <a:pt x="235" y="478"/>
                  </a:lnTo>
                  <a:lnTo>
                    <a:pt x="273" y="491"/>
                  </a:lnTo>
                  <a:lnTo>
                    <a:pt x="315" y="502"/>
                  </a:lnTo>
                  <a:lnTo>
                    <a:pt x="358" y="514"/>
                  </a:lnTo>
                  <a:lnTo>
                    <a:pt x="405" y="525"/>
                  </a:lnTo>
                  <a:lnTo>
                    <a:pt x="453" y="534"/>
                  </a:lnTo>
                  <a:lnTo>
                    <a:pt x="502" y="544"/>
                  </a:lnTo>
                  <a:lnTo>
                    <a:pt x="555" y="554"/>
                  </a:lnTo>
                  <a:lnTo>
                    <a:pt x="609" y="562"/>
                  </a:lnTo>
                  <a:lnTo>
                    <a:pt x="665" y="570"/>
                  </a:lnTo>
                  <a:lnTo>
                    <a:pt x="723" y="578"/>
                  </a:lnTo>
                  <a:lnTo>
                    <a:pt x="782" y="584"/>
                  </a:lnTo>
                  <a:lnTo>
                    <a:pt x="843" y="590"/>
                  </a:lnTo>
                  <a:lnTo>
                    <a:pt x="907" y="595"/>
                  </a:lnTo>
                  <a:lnTo>
                    <a:pt x="971" y="600"/>
                  </a:lnTo>
                  <a:lnTo>
                    <a:pt x="1036" y="605"/>
                  </a:lnTo>
                  <a:lnTo>
                    <a:pt x="1104" y="608"/>
                  </a:lnTo>
                  <a:lnTo>
                    <a:pt x="1171" y="611"/>
                  </a:lnTo>
                  <a:lnTo>
                    <a:pt x="1240" y="613"/>
                  </a:lnTo>
                  <a:lnTo>
                    <a:pt x="1382" y="614"/>
                  </a:lnTo>
                  <a:lnTo>
                    <a:pt x="1523" y="613"/>
                  </a:lnTo>
                  <a:lnTo>
                    <a:pt x="1591" y="611"/>
                  </a:lnTo>
                  <a:lnTo>
                    <a:pt x="1660" y="608"/>
                  </a:lnTo>
                  <a:lnTo>
                    <a:pt x="1727" y="605"/>
                  </a:lnTo>
                  <a:lnTo>
                    <a:pt x="1793" y="600"/>
                  </a:lnTo>
                  <a:lnTo>
                    <a:pt x="1857" y="595"/>
                  </a:lnTo>
                  <a:lnTo>
                    <a:pt x="1919" y="590"/>
                  </a:lnTo>
                  <a:lnTo>
                    <a:pt x="1980" y="584"/>
                  </a:lnTo>
                  <a:lnTo>
                    <a:pt x="2041" y="578"/>
                  </a:lnTo>
                  <a:lnTo>
                    <a:pt x="2098" y="570"/>
                  </a:lnTo>
                  <a:lnTo>
                    <a:pt x="2154" y="562"/>
                  </a:lnTo>
                  <a:lnTo>
                    <a:pt x="2209" y="554"/>
                  </a:lnTo>
                  <a:lnTo>
                    <a:pt x="2260" y="544"/>
                  </a:lnTo>
                  <a:lnTo>
                    <a:pt x="2311" y="534"/>
                  </a:lnTo>
                  <a:lnTo>
                    <a:pt x="2359" y="525"/>
                  </a:lnTo>
                  <a:lnTo>
                    <a:pt x="2404" y="514"/>
                  </a:lnTo>
                  <a:lnTo>
                    <a:pt x="2447" y="502"/>
                  </a:lnTo>
                  <a:lnTo>
                    <a:pt x="2489" y="491"/>
                  </a:lnTo>
                  <a:lnTo>
                    <a:pt x="2527" y="478"/>
                  </a:lnTo>
                  <a:lnTo>
                    <a:pt x="2564" y="467"/>
                  </a:lnTo>
                  <a:lnTo>
                    <a:pt x="2596" y="454"/>
                  </a:lnTo>
                  <a:lnTo>
                    <a:pt x="2626" y="440"/>
                  </a:lnTo>
                  <a:lnTo>
                    <a:pt x="2655" y="427"/>
                  </a:lnTo>
                  <a:lnTo>
                    <a:pt x="2679" y="413"/>
                  </a:lnTo>
                  <a:lnTo>
                    <a:pt x="2701" y="398"/>
                  </a:lnTo>
                  <a:lnTo>
                    <a:pt x="2719" y="384"/>
                  </a:lnTo>
                  <a:lnTo>
                    <a:pt x="2735" y="369"/>
                  </a:lnTo>
                  <a:lnTo>
                    <a:pt x="2748" y="353"/>
                  </a:lnTo>
                  <a:lnTo>
                    <a:pt x="2756" y="339"/>
                  </a:lnTo>
                  <a:lnTo>
                    <a:pt x="2762" y="323"/>
                  </a:lnTo>
                  <a:lnTo>
                    <a:pt x="2764" y="307"/>
                  </a:lnTo>
                  <a:close/>
                </a:path>
              </a:pathLst>
            </a:custGeom>
            <a:solidFill>
              <a:srgbClr val="4677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PR"/>
            </a:p>
          </p:txBody>
        </p:sp>
        <p:sp>
          <p:nvSpPr>
            <p:cNvPr id="13" name="Freeform 8">
              <a:extLst>
                <a:ext uri="{FF2B5EF4-FFF2-40B4-BE49-F238E27FC236}">
                  <a16:creationId xmlns:a16="http://schemas.microsoft.com/office/drawing/2014/main" id="{0BD69201-8A92-4EE5-8E98-3DC0656F07D7}"/>
                </a:ext>
              </a:extLst>
            </p:cNvPr>
            <p:cNvSpPr>
              <a:spLocks/>
            </p:cNvSpPr>
            <p:nvPr/>
          </p:nvSpPr>
          <p:spPr bwMode="auto">
            <a:xfrm>
              <a:off x="3008" y="2544"/>
              <a:ext cx="1382" cy="307"/>
            </a:xfrm>
            <a:custGeom>
              <a:avLst/>
              <a:gdLst>
                <a:gd name="T0" fmla="*/ 2762 w 2764"/>
                <a:gd name="T1" fmla="*/ 291 h 614"/>
                <a:gd name="T2" fmla="*/ 2748 w 2764"/>
                <a:gd name="T3" fmla="*/ 261 h 614"/>
                <a:gd name="T4" fmla="*/ 2719 w 2764"/>
                <a:gd name="T5" fmla="*/ 230 h 614"/>
                <a:gd name="T6" fmla="*/ 2679 w 2764"/>
                <a:gd name="T7" fmla="*/ 201 h 614"/>
                <a:gd name="T8" fmla="*/ 2626 w 2764"/>
                <a:gd name="T9" fmla="*/ 174 h 614"/>
                <a:gd name="T10" fmla="*/ 2564 w 2764"/>
                <a:gd name="T11" fmla="*/ 147 h 614"/>
                <a:gd name="T12" fmla="*/ 2489 w 2764"/>
                <a:gd name="T13" fmla="*/ 123 h 614"/>
                <a:gd name="T14" fmla="*/ 2404 w 2764"/>
                <a:gd name="T15" fmla="*/ 100 h 614"/>
                <a:gd name="T16" fmla="*/ 2311 w 2764"/>
                <a:gd name="T17" fmla="*/ 80 h 614"/>
                <a:gd name="T18" fmla="*/ 2209 w 2764"/>
                <a:gd name="T19" fmla="*/ 60 h 614"/>
                <a:gd name="T20" fmla="*/ 2098 w 2764"/>
                <a:gd name="T21" fmla="*/ 44 h 614"/>
                <a:gd name="T22" fmla="*/ 1980 w 2764"/>
                <a:gd name="T23" fmla="*/ 30 h 614"/>
                <a:gd name="T24" fmla="*/ 1857 w 2764"/>
                <a:gd name="T25" fmla="*/ 19 h 614"/>
                <a:gd name="T26" fmla="*/ 1727 w 2764"/>
                <a:gd name="T27" fmla="*/ 9 h 614"/>
                <a:gd name="T28" fmla="*/ 1591 w 2764"/>
                <a:gd name="T29" fmla="*/ 3 h 614"/>
                <a:gd name="T30" fmla="*/ 1382 w 2764"/>
                <a:gd name="T31" fmla="*/ 0 h 614"/>
                <a:gd name="T32" fmla="*/ 1171 w 2764"/>
                <a:gd name="T33" fmla="*/ 3 h 614"/>
                <a:gd name="T34" fmla="*/ 1036 w 2764"/>
                <a:gd name="T35" fmla="*/ 9 h 614"/>
                <a:gd name="T36" fmla="*/ 907 w 2764"/>
                <a:gd name="T37" fmla="*/ 19 h 614"/>
                <a:gd name="T38" fmla="*/ 782 w 2764"/>
                <a:gd name="T39" fmla="*/ 30 h 614"/>
                <a:gd name="T40" fmla="*/ 665 w 2764"/>
                <a:gd name="T41" fmla="*/ 44 h 614"/>
                <a:gd name="T42" fmla="*/ 555 w 2764"/>
                <a:gd name="T43" fmla="*/ 60 h 614"/>
                <a:gd name="T44" fmla="*/ 453 w 2764"/>
                <a:gd name="T45" fmla="*/ 80 h 614"/>
                <a:gd name="T46" fmla="*/ 358 w 2764"/>
                <a:gd name="T47" fmla="*/ 100 h 614"/>
                <a:gd name="T48" fmla="*/ 273 w 2764"/>
                <a:gd name="T49" fmla="*/ 123 h 614"/>
                <a:gd name="T50" fmla="*/ 200 w 2764"/>
                <a:gd name="T51" fmla="*/ 147 h 614"/>
                <a:gd name="T52" fmla="*/ 136 w 2764"/>
                <a:gd name="T53" fmla="*/ 174 h 614"/>
                <a:gd name="T54" fmla="*/ 83 w 2764"/>
                <a:gd name="T55" fmla="*/ 201 h 614"/>
                <a:gd name="T56" fmla="*/ 43 w 2764"/>
                <a:gd name="T57" fmla="*/ 230 h 614"/>
                <a:gd name="T58" fmla="*/ 16 w 2764"/>
                <a:gd name="T59" fmla="*/ 261 h 614"/>
                <a:gd name="T60" fmla="*/ 2 w 2764"/>
                <a:gd name="T61" fmla="*/ 291 h 614"/>
                <a:gd name="T62" fmla="*/ 2 w 2764"/>
                <a:gd name="T63" fmla="*/ 323 h 614"/>
                <a:gd name="T64" fmla="*/ 16 w 2764"/>
                <a:gd name="T65" fmla="*/ 353 h 614"/>
                <a:gd name="T66" fmla="*/ 43 w 2764"/>
                <a:gd name="T67" fmla="*/ 384 h 614"/>
                <a:gd name="T68" fmla="*/ 83 w 2764"/>
                <a:gd name="T69" fmla="*/ 413 h 614"/>
                <a:gd name="T70" fmla="*/ 136 w 2764"/>
                <a:gd name="T71" fmla="*/ 440 h 614"/>
                <a:gd name="T72" fmla="*/ 200 w 2764"/>
                <a:gd name="T73" fmla="*/ 467 h 614"/>
                <a:gd name="T74" fmla="*/ 273 w 2764"/>
                <a:gd name="T75" fmla="*/ 491 h 614"/>
                <a:gd name="T76" fmla="*/ 358 w 2764"/>
                <a:gd name="T77" fmla="*/ 514 h 614"/>
                <a:gd name="T78" fmla="*/ 453 w 2764"/>
                <a:gd name="T79" fmla="*/ 534 h 614"/>
                <a:gd name="T80" fmla="*/ 555 w 2764"/>
                <a:gd name="T81" fmla="*/ 554 h 614"/>
                <a:gd name="T82" fmla="*/ 665 w 2764"/>
                <a:gd name="T83" fmla="*/ 570 h 614"/>
                <a:gd name="T84" fmla="*/ 782 w 2764"/>
                <a:gd name="T85" fmla="*/ 584 h 614"/>
                <a:gd name="T86" fmla="*/ 907 w 2764"/>
                <a:gd name="T87" fmla="*/ 595 h 614"/>
                <a:gd name="T88" fmla="*/ 1036 w 2764"/>
                <a:gd name="T89" fmla="*/ 605 h 614"/>
                <a:gd name="T90" fmla="*/ 1171 w 2764"/>
                <a:gd name="T91" fmla="*/ 611 h 614"/>
                <a:gd name="T92" fmla="*/ 1382 w 2764"/>
                <a:gd name="T93" fmla="*/ 614 h 614"/>
                <a:gd name="T94" fmla="*/ 1591 w 2764"/>
                <a:gd name="T95" fmla="*/ 611 h 614"/>
                <a:gd name="T96" fmla="*/ 1727 w 2764"/>
                <a:gd name="T97" fmla="*/ 605 h 614"/>
                <a:gd name="T98" fmla="*/ 1857 w 2764"/>
                <a:gd name="T99" fmla="*/ 595 h 614"/>
                <a:gd name="T100" fmla="*/ 1980 w 2764"/>
                <a:gd name="T101" fmla="*/ 584 h 614"/>
                <a:gd name="T102" fmla="*/ 2098 w 2764"/>
                <a:gd name="T103" fmla="*/ 570 h 614"/>
                <a:gd name="T104" fmla="*/ 2209 w 2764"/>
                <a:gd name="T105" fmla="*/ 554 h 614"/>
                <a:gd name="T106" fmla="*/ 2311 w 2764"/>
                <a:gd name="T107" fmla="*/ 534 h 614"/>
                <a:gd name="T108" fmla="*/ 2404 w 2764"/>
                <a:gd name="T109" fmla="*/ 514 h 614"/>
                <a:gd name="T110" fmla="*/ 2489 w 2764"/>
                <a:gd name="T111" fmla="*/ 491 h 614"/>
                <a:gd name="T112" fmla="*/ 2564 w 2764"/>
                <a:gd name="T113" fmla="*/ 467 h 614"/>
                <a:gd name="T114" fmla="*/ 2626 w 2764"/>
                <a:gd name="T115" fmla="*/ 440 h 614"/>
                <a:gd name="T116" fmla="*/ 2679 w 2764"/>
                <a:gd name="T117" fmla="*/ 413 h 614"/>
                <a:gd name="T118" fmla="*/ 2719 w 2764"/>
                <a:gd name="T119" fmla="*/ 384 h 614"/>
                <a:gd name="T120" fmla="*/ 2748 w 2764"/>
                <a:gd name="T121" fmla="*/ 353 h 614"/>
                <a:gd name="T122" fmla="*/ 2762 w 2764"/>
                <a:gd name="T123" fmla="*/ 323 h 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764" h="614">
                  <a:moveTo>
                    <a:pt x="2764" y="307"/>
                  </a:moveTo>
                  <a:lnTo>
                    <a:pt x="2762" y="291"/>
                  </a:lnTo>
                  <a:lnTo>
                    <a:pt x="2756" y="275"/>
                  </a:lnTo>
                  <a:lnTo>
                    <a:pt x="2748" y="261"/>
                  </a:lnTo>
                  <a:lnTo>
                    <a:pt x="2735" y="245"/>
                  </a:lnTo>
                  <a:lnTo>
                    <a:pt x="2719" y="230"/>
                  </a:lnTo>
                  <a:lnTo>
                    <a:pt x="2701" y="216"/>
                  </a:lnTo>
                  <a:lnTo>
                    <a:pt x="2679" y="201"/>
                  </a:lnTo>
                  <a:lnTo>
                    <a:pt x="2655" y="187"/>
                  </a:lnTo>
                  <a:lnTo>
                    <a:pt x="2626" y="174"/>
                  </a:lnTo>
                  <a:lnTo>
                    <a:pt x="2596" y="161"/>
                  </a:lnTo>
                  <a:lnTo>
                    <a:pt x="2564" y="147"/>
                  </a:lnTo>
                  <a:lnTo>
                    <a:pt x="2527" y="136"/>
                  </a:lnTo>
                  <a:lnTo>
                    <a:pt x="2489" y="123"/>
                  </a:lnTo>
                  <a:lnTo>
                    <a:pt x="2447" y="112"/>
                  </a:lnTo>
                  <a:lnTo>
                    <a:pt x="2404" y="100"/>
                  </a:lnTo>
                  <a:lnTo>
                    <a:pt x="2359" y="89"/>
                  </a:lnTo>
                  <a:lnTo>
                    <a:pt x="2311" y="80"/>
                  </a:lnTo>
                  <a:lnTo>
                    <a:pt x="2260" y="70"/>
                  </a:lnTo>
                  <a:lnTo>
                    <a:pt x="2209" y="60"/>
                  </a:lnTo>
                  <a:lnTo>
                    <a:pt x="2154" y="52"/>
                  </a:lnTo>
                  <a:lnTo>
                    <a:pt x="2098" y="44"/>
                  </a:lnTo>
                  <a:lnTo>
                    <a:pt x="2041" y="36"/>
                  </a:lnTo>
                  <a:lnTo>
                    <a:pt x="1980" y="30"/>
                  </a:lnTo>
                  <a:lnTo>
                    <a:pt x="1919" y="24"/>
                  </a:lnTo>
                  <a:lnTo>
                    <a:pt x="1857" y="19"/>
                  </a:lnTo>
                  <a:lnTo>
                    <a:pt x="1793" y="14"/>
                  </a:lnTo>
                  <a:lnTo>
                    <a:pt x="1727" y="9"/>
                  </a:lnTo>
                  <a:lnTo>
                    <a:pt x="1660" y="6"/>
                  </a:lnTo>
                  <a:lnTo>
                    <a:pt x="1591" y="3"/>
                  </a:lnTo>
                  <a:lnTo>
                    <a:pt x="1523" y="1"/>
                  </a:lnTo>
                  <a:lnTo>
                    <a:pt x="1382" y="0"/>
                  </a:lnTo>
                  <a:lnTo>
                    <a:pt x="1240" y="1"/>
                  </a:lnTo>
                  <a:lnTo>
                    <a:pt x="1171" y="3"/>
                  </a:lnTo>
                  <a:lnTo>
                    <a:pt x="1104" y="6"/>
                  </a:lnTo>
                  <a:lnTo>
                    <a:pt x="1036" y="9"/>
                  </a:lnTo>
                  <a:lnTo>
                    <a:pt x="971" y="14"/>
                  </a:lnTo>
                  <a:lnTo>
                    <a:pt x="907" y="19"/>
                  </a:lnTo>
                  <a:lnTo>
                    <a:pt x="843" y="24"/>
                  </a:lnTo>
                  <a:lnTo>
                    <a:pt x="782" y="30"/>
                  </a:lnTo>
                  <a:lnTo>
                    <a:pt x="723" y="36"/>
                  </a:lnTo>
                  <a:lnTo>
                    <a:pt x="665" y="44"/>
                  </a:lnTo>
                  <a:lnTo>
                    <a:pt x="609" y="52"/>
                  </a:lnTo>
                  <a:lnTo>
                    <a:pt x="555" y="60"/>
                  </a:lnTo>
                  <a:lnTo>
                    <a:pt x="502" y="70"/>
                  </a:lnTo>
                  <a:lnTo>
                    <a:pt x="453" y="80"/>
                  </a:lnTo>
                  <a:lnTo>
                    <a:pt x="405" y="89"/>
                  </a:lnTo>
                  <a:lnTo>
                    <a:pt x="358" y="100"/>
                  </a:lnTo>
                  <a:lnTo>
                    <a:pt x="315" y="112"/>
                  </a:lnTo>
                  <a:lnTo>
                    <a:pt x="273" y="123"/>
                  </a:lnTo>
                  <a:lnTo>
                    <a:pt x="235" y="136"/>
                  </a:lnTo>
                  <a:lnTo>
                    <a:pt x="200" y="147"/>
                  </a:lnTo>
                  <a:lnTo>
                    <a:pt x="166" y="161"/>
                  </a:lnTo>
                  <a:lnTo>
                    <a:pt x="136" y="174"/>
                  </a:lnTo>
                  <a:lnTo>
                    <a:pt x="109" y="187"/>
                  </a:lnTo>
                  <a:lnTo>
                    <a:pt x="83" y="201"/>
                  </a:lnTo>
                  <a:lnTo>
                    <a:pt x="61" y="216"/>
                  </a:lnTo>
                  <a:lnTo>
                    <a:pt x="43" y="230"/>
                  </a:lnTo>
                  <a:lnTo>
                    <a:pt x="27" y="245"/>
                  </a:lnTo>
                  <a:lnTo>
                    <a:pt x="16" y="261"/>
                  </a:lnTo>
                  <a:lnTo>
                    <a:pt x="6" y="275"/>
                  </a:lnTo>
                  <a:lnTo>
                    <a:pt x="2" y="291"/>
                  </a:lnTo>
                  <a:lnTo>
                    <a:pt x="0" y="307"/>
                  </a:lnTo>
                  <a:lnTo>
                    <a:pt x="2" y="323"/>
                  </a:lnTo>
                  <a:lnTo>
                    <a:pt x="6" y="339"/>
                  </a:lnTo>
                  <a:lnTo>
                    <a:pt x="16" y="353"/>
                  </a:lnTo>
                  <a:lnTo>
                    <a:pt x="27" y="369"/>
                  </a:lnTo>
                  <a:lnTo>
                    <a:pt x="43" y="384"/>
                  </a:lnTo>
                  <a:lnTo>
                    <a:pt x="61" y="398"/>
                  </a:lnTo>
                  <a:lnTo>
                    <a:pt x="83" y="413"/>
                  </a:lnTo>
                  <a:lnTo>
                    <a:pt x="109" y="427"/>
                  </a:lnTo>
                  <a:lnTo>
                    <a:pt x="136" y="440"/>
                  </a:lnTo>
                  <a:lnTo>
                    <a:pt x="166" y="454"/>
                  </a:lnTo>
                  <a:lnTo>
                    <a:pt x="200" y="467"/>
                  </a:lnTo>
                  <a:lnTo>
                    <a:pt x="235" y="478"/>
                  </a:lnTo>
                  <a:lnTo>
                    <a:pt x="273" y="491"/>
                  </a:lnTo>
                  <a:lnTo>
                    <a:pt x="315" y="502"/>
                  </a:lnTo>
                  <a:lnTo>
                    <a:pt x="358" y="514"/>
                  </a:lnTo>
                  <a:lnTo>
                    <a:pt x="405" y="525"/>
                  </a:lnTo>
                  <a:lnTo>
                    <a:pt x="453" y="534"/>
                  </a:lnTo>
                  <a:lnTo>
                    <a:pt x="502" y="544"/>
                  </a:lnTo>
                  <a:lnTo>
                    <a:pt x="555" y="554"/>
                  </a:lnTo>
                  <a:lnTo>
                    <a:pt x="609" y="562"/>
                  </a:lnTo>
                  <a:lnTo>
                    <a:pt x="665" y="570"/>
                  </a:lnTo>
                  <a:lnTo>
                    <a:pt x="723" y="578"/>
                  </a:lnTo>
                  <a:lnTo>
                    <a:pt x="782" y="584"/>
                  </a:lnTo>
                  <a:lnTo>
                    <a:pt x="843" y="590"/>
                  </a:lnTo>
                  <a:lnTo>
                    <a:pt x="907" y="595"/>
                  </a:lnTo>
                  <a:lnTo>
                    <a:pt x="971" y="600"/>
                  </a:lnTo>
                  <a:lnTo>
                    <a:pt x="1036" y="605"/>
                  </a:lnTo>
                  <a:lnTo>
                    <a:pt x="1104" y="608"/>
                  </a:lnTo>
                  <a:lnTo>
                    <a:pt x="1171" y="611"/>
                  </a:lnTo>
                  <a:lnTo>
                    <a:pt x="1240" y="613"/>
                  </a:lnTo>
                  <a:lnTo>
                    <a:pt x="1382" y="614"/>
                  </a:lnTo>
                  <a:lnTo>
                    <a:pt x="1523" y="613"/>
                  </a:lnTo>
                  <a:lnTo>
                    <a:pt x="1591" y="611"/>
                  </a:lnTo>
                  <a:lnTo>
                    <a:pt x="1660" y="608"/>
                  </a:lnTo>
                  <a:lnTo>
                    <a:pt x="1727" y="605"/>
                  </a:lnTo>
                  <a:lnTo>
                    <a:pt x="1793" y="600"/>
                  </a:lnTo>
                  <a:lnTo>
                    <a:pt x="1857" y="595"/>
                  </a:lnTo>
                  <a:lnTo>
                    <a:pt x="1919" y="590"/>
                  </a:lnTo>
                  <a:lnTo>
                    <a:pt x="1980" y="584"/>
                  </a:lnTo>
                  <a:lnTo>
                    <a:pt x="2041" y="578"/>
                  </a:lnTo>
                  <a:lnTo>
                    <a:pt x="2098" y="570"/>
                  </a:lnTo>
                  <a:lnTo>
                    <a:pt x="2154" y="562"/>
                  </a:lnTo>
                  <a:lnTo>
                    <a:pt x="2209" y="554"/>
                  </a:lnTo>
                  <a:lnTo>
                    <a:pt x="2260" y="544"/>
                  </a:lnTo>
                  <a:lnTo>
                    <a:pt x="2311" y="534"/>
                  </a:lnTo>
                  <a:lnTo>
                    <a:pt x="2359" y="525"/>
                  </a:lnTo>
                  <a:lnTo>
                    <a:pt x="2404" y="514"/>
                  </a:lnTo>
                  <a:lnTo>
                    <a:pt x="2447" y="502"/>
                  </a:lnTo>
                  <a:lnTo>
                    <a:pt x="2489" y="491"/>
                  </a:lnTo>
                  <a:lnTo>
                    <a:pt x="2527" y="478"/>
                  </a:lnTo>
                  <a:lnTo>
                    <a:pt x="2564" y="467"/>
                  </a:lnTo>
                  <a:lnTo>
                    <a:pt x="2596" y="454"/>
                  </a:lnTo>
                  <a:lnTo>
                    <a:pt x="2626" y="440"/>
                  </a:lnTo>
                  <a:lnTo>
                    <a:pt x="2655" y="427"/>
                  </a:lnTo>
                  <a:lnTo>
                    <a:pt x="2679" y="413"/>
                  </a:lnTo>
                  <a:lnTo>
                    <a:pt x="2701" y="398"/>
                  </a:lnTo>
                  <a:lnTo>
                    <a:pt x="2719" y="384"/>
                  </a:lnTo>
                  <a:lnTo>
                    <a:pt x="2735" y="369"/>
                  </a:lnTo>
                  <a:lnTo>
                    <a:pt x="2748" y="353"/>
                  </a:lnTo>
                  <a:lnTo>
                    <a:pt x="2756" y="339"/>
                  </a:lnTo>
                  <a:lnTo>
                    <a:pt x="2762" y="323"/>
                  </a:lnTo>
                  <a:lnTo>
                    <a:pt x="2764" y="307"/>
                  </a:lnTo>
                </a:path>
              </a:pathLst>
            </a:custGeom>
            <a:noFill/>
            <a:ln w="3175">
              <a:solidFill>
                <a:srgbClr val="4979C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PR"/>
            </a:p>
          </p:txBody>
        </p:sp>
        <p:sp>
          <p:nvSpPr>
            <p:cNvPr id="14" name="Freeform 9">
              <a:extLst>
                <a:ext uri="{FF2B5EF4-FFF2-40B4-BE49-F238E27FC236}">
                  <a16:creationId xmlns:a16="http://schemas.microsoft.com/office/drawing/2014/main" id="{42A7EC75-0CE6-491D-98A6-DDF783776D31}"/>
                </a:ext>
              </a:extLst>
            </p:cNvPr>
            <p:cNvSpPr>
              <a:spLocks/>
            </p:cNvSpPr>
            <p:nvPr/>
          </p:nvSpPr>
          <p:spPr bwMode="auto">
            <a:xfrm>
              <a:off x="4160" y="2544"/>
              <a:ext cx="1382" cy="307"/>
            </a:xfrm>
            <a:custGeom>
              <a:avLst/>
              <a:gdLst>
                <a:gd name="T0" fmla="*/ 2763 w 2764"/>
                <a:gd name="T1" fmla="*/ 291 h 614"/>
                <a:gd name="T2" fmla="*/ 2748 w 2764"/>
                <a:gd name="T3" fmla="*/ 261 h 614"/>
                <a:gd name="T4" fmla="*/ 2721 w 2764"/>
                <a:gd name="T5" fmla="*/ 230 h 614"/>
                <a:gd name="T6" fmla="*/ 2679 w 2764"/>
                <a:gd name="T7" fmla="*/ 201 h 614"/>
                <a:gd name="T8" fmla="*/ 2628 w 2764"/>
                <a:gd name="T9" fmla="*/ 174 h 614"/>
                <a:gd name="T10" fmla="*/ 2564 w 2764"/>
                <a:gd name="T11" fmla="*/ 147 h 614"/>
                <a:gd name="T12" fmla="*/ 2489 w 2764"/>
                <a:gd name="T13" fmla="*/ 123 h 614"/>
                <a:gd name="T14" fmla="*/ 2404 w 2764"/>
                <a:gd name="T15" fmla="*/ 100 h 614"/>
                <a:gd name="T16" fmla="*/ 2311 w 2764"/>
                <a:gd name="T17" fmla="*/ 80 h 614"/>
                <a:gd name="T18" fmla="*/ 2209 w 2764"/>
                <a:gd name="T19" fmla="*/ 60 h 614"/>
                <a:gd name="T20" fmla="*/ 2099 w 2764"/>
                <a:gd name="T21" fmla="*/ 44 h 614"/>
                <a:gd name="T22" fmla="*/ 1980 w 2764"/>
                <a:gd name="T23" fmla="*/ 30 h 614"/>
                <a:gd name="T24" fmla="*/ 1857 w 2764"/>
                <a:gd name="T25" fmla="*/ 19 h 614"/>
                <a:gd name="T26" fmla="*/ 1728 w 2764"/>
                <a:gd name="T27" fmla="*/ 9 h 614"/>
                <a:gd name="T28" fmla="*/ 1592 w 2764"/>
                <a:gd name="T29" fmla="*/ 3 h 614"/>
                <a:gd name="T30" fmla="*/ 1382 w 2764"/>
                <a:gd name="T31" fmla="*/ 0 h 614"/>
                <a:gd name="T32" fmla="*/ 1171 w 2764"/>
                <a:gd name="T33" fmla="*/ 3 h 614"/>
                <a:gd name="T34" fmla="*/ 1037 w 2764"/>
                <a:gd name="T35" fmla="*/ 9 h 614"/>
                <a:gd name="T36" fmla="*/ 907 w 2764"/>
                <a:gd name="T37" fmla="*/ 19 h 614"/>
                <a:gd name="T38" fmla="*/ 782 w 2764"/>
                <a:gd name="T39" fmla="*/ 30 h 614"/>
                <a:gd name="T40" fmla="*/ 666 w 2764"/>
                <a:gd name="T41" fmla="*/ 44 h 614"/>
                <a:gd name="T42" fmla="*/ 555 w 2764"/>
                <a:gd name="T43" fmla="*/ 60 h 614"/>
                <a:gd name="T44" fmla="*/ 453 w 2764"/>
                <a:gd name="T45" fmla="*/ 80 h 614"/>
                <a:gd name="T46" fmla="*/ 358 w 2764"/>
                <a:gd name="T47" fmla="*/ 100 h 614"/>
                <a:gd name="T48" fmla="*/ 274 w 2764"/>
                <a:gd name="T49" fmla="*/ 123 h 614"/>
                <a:gd name="T50" fmla="*/ 200 w 2764"/>
                <a:gd name="T51" fmla="*/ 147 h 614"/>
                <a:gd name="T52" fmla="*/ 136 w 2764"/>
                <a:gd name="T53" fmla="*/ 174 h 614"/>
                <a:gd name="T54" fmla="*/ 83 w 2764"/>
                <a:gd name="T55" fmla="*/ 201 h 614"/>
                <a:gd name="T56" fmla="*/ 43 w 2764"/>
                <a:gd name="T57" fmla="*/ 230 h 614"/>
                <a:gd name="T58" fmla="*/ 16 w 2764"/>
                <a:gd name="T59" fmla="*/ 261 h 614"/>
                <a:gd name="T60" fmla="*/ 2 w 2764"/>
                <a:gd name="T61" fmla="*/ 291 h 614"/>
                <a:gd name="T62" fmla="*/ 2 w 2764"/>
                <a:gd name="T63" fmla="*/ 323 h 614"/>
                <a:gd name="T64" fmla="*/ 16 w 2764"/>
                <a:gd name="T65" fmla="*/ 353 h 614"/>
                <a:gd name="T66" fmla="*/ 43 w 2764"/>
                <a:gd name="T67" fmla="*/ 384 h 614"/>
                <a:gd name="T68" fmla="*/ 83 w 2764"/>
                <a:gd name="T69" fmla="*/ 413 h 614"/>
                <a:gd name="T70" fmla="*/ 136 w 2764"/>
                <a:gd name="T71" fmla="*/ 440 h 614"/>
                <a:gd name="T72" fmla="*/ 200 w 2764"/>
                <a:gd name="T73" fmla="*/ 467 h 614"/>
                <a:gd name="T74" fmla="*/ 274 w 2764"/>
                <a:gd name="T75" fmla="*/ 491 h 614"/>
                <a:gd name="T76" fmla="*/ 358 w 2764"/>
                <a:gd name="T77" fmla="*/ 514 h 614"/>
                <a:gd name="T78" fmla="*/ 453 w 2764"/>
                <a:gd name="T79" fmla="*/ 534 h 614"/>
                <a:gd name="T80" fmla="*/ 555 w 2764"/>
                <a:gd name="T81" fmla="*/ 554 h 614"/>
                <a:gd name="T82" fmla="*/ 666 w 2764"/>
                <a:gd name="T83" fmla="*/ 570 h 614"/>
                <a:gd name="T84" fmla="*/ 782 w 2764"/>
                <a:gd name="T85" fmla="*/ 584 h 614"/>
                <a:gd name="T86" fmla="*/ 907 w 2764"/>
                <a:gd name="T87" fmla="*/ 595 h 614"/>
                <a:gd name="T88" fmla="*/ 1037 w 2764"/>
                <a:gd name="T89" fmla="*/ 605 h 614"/>
                <a:gd name="T90" fmla="*/ 1171 w 2764"/>
                <a:gd name="T91" fmla="*/ 611 h 614"/>
                <a:gd name="T92" fmla="*/ 1382 w 2764"/>
                <a:gd name="T93" fmla="*/ 614 h 614"/>
                <a:gd name="T94" fmla="*/ 1592 w 2764"/>
                <a:gd name="T95" fmla="*/ 611 h 614"/>
                <a:gd name="T96" fmla="*/ 1728 w 2764"/>
                <a:gd name="T97" fmla="*/ 605 h 614"/>
                <a:gd name="T98" fmla="*/ 1857 w 2764"/>
                <a:gd name="T99" fmla="*/ 595 h 614"/>
                <a:gd name="T100" fmla="*/ 1980 w 2764"/>
                <a:gd name="T101" fmla="*/ 584 h 614"/>
                <a:gd name="T102" fmla="*/ 2099 w 2764"/>
                <a:gd name="T103" fmla="*/ 570 h 614"/>
                <a:gd name="T104" fmla="*/ 2209 w 2764"/>
                <a:gd name="T105" fmla="*/ 554 h 614"/>
                <a:gd name="T106" fmla="*/ 2311 w 2764"/>
                <a:gd name="T107" fmla="*/ 534 h 614"/>
                <a:gd name="T108" fmla="*/ 2404 w 2764"/>
                <a:gd name="T109" fmla="*/ 514 h 614"/>
                <a:gd name="T110" fmla="*/ 2489 w 2764"/>
                <a:gd name="T111" fmla="*/ 491 h 614"/>
                <a:gd name="T112" fmla="*/ 2564 w 2764"/>
                <a:gd name="T113" fmla="*/ 467 h 614"/>
                <a:gd name="T114" fmla="*/ 2628 w 2764"/>
                <a:gd name="T115" fmla="*/ 440 h 614"/>
                <a:gd name="T116" fmla="*/ 2679 w 2764"/>
                <a:gd name="T117" fmla="*/ 413 h 614"/>
                <a:gd name="T118" fmla="*/ 2721 w 2764"/>
                <a:gd name="T119" fmla="*/ 384 h 614"/>
                <a:gd name="T120" fmla="*/ 2748 w 2764"/>
                <a:gd name="T121" fmla="*/ 353 h 614"/>
                <a:gd name="T122" fmla="*/ 2763 w 2764"/>
                <a:gd name="T123" fmla="*/ 323 h 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764" h="614">
                  <a:moveTo>
                    <a:pt x="2764" y="307"/>
                  </a:moveTo>
                  <a:lnTo>
                    <a:pt x="2763" y="291"/>
                  </a:lnTo>
                  <a:lnTo>
                    <a:pt x="2756" y="275"/>
                  </a:lnTo>
                  <a:lnTo>
                    <a:pt x="2748" y="261"/>
                  </a:lnTo>
                  <a:lnTo>
                    <a:pt x="2735" y="245"/>
                  </a:lnTo>
                  <a:lnTo>
                    <a:pt x="2721" y="230"/>
                  </a:lnTo>
                  <a:lnTo>
                    <a:pt x="2702" y="216"/>
                  </a:lnTo>
                  <a:lnTo>
                    <a:pt x="2679" y="201"/>
                  </a:lnTo>
                  <a:lnTo>
                    <a:pt x="2655" y="187"/>
                  </a:lnTo>
                  <a:lnTo>
                    <a:pt x="2628" y="174"/>
                  </a:lnTo>
                  <a:lnTo>
                    <a:pt x="2598" y="161"/>
                  </a:lnTo>
                  <a:lnTo>
                    <a:pt x="2564" y="147"/>
                  </a:lnTo>
                  <a:lnTo>
                    <a:pt x="2527" y="136"/>
                  </a:lnTo>
                  <a:lnTo>
                    <a:pt x="2489" y="123"/>
                  </a:lnTo>
                  <a:lnTo>
                    <a:pt x="2447" y="112"/>
                  </a:lnTo>
                  <a:lnTo>
                    <a:pt x="2404" y="100"/>
                  </a:lnTo>
                  <a:lnTo>
                    <a:pt x="2359" y="89"/>
                  </a:lnTo>
                  <a:lnTo>
                    <a:pt x="2311" y="80"/>
                  </a:lnTo>
                  <a:lnTo>
                    <a:pt x="2260" y="70"/>
                  </a:lnTo>
                  <a:lnTo>
                    <a:pt x="2209" y="60"/>
                  </a:lnTo>
                  <a:lnTo>
                    <a:pt x="2155" y="52"/>
                  </a:lnTo>
                  <a:lnTo>
                    <a:pt x="2099" y="44"/>
                  </a:lnTo>
                  <a:lnTo>
                    <a:pt x="2041" y="36"/>
                  </a:lnTo>
                  <a:lnTo>
                    <a:pt x="1980" y="30"/>
                  </a:lnTo>
                  <a:lnTo>
                    <a:pt x="1920" y="24"/>
                  </a:lnTo>
                  <a:lnTo>
                    <a:pt x="1857" y="19"/>
                  </a:lnTo>
                  <a:lnTo>
                    <a:pt x="1793" y="14"/>
                  </a:lnTo>
                  <a:lnTo>
                    <a:pt x="1728" y="9"/>
                  </a:lnTo>
                  <a:lnTo>
                    <a:pt x="1660" y="6"/>
                  </a:lnTo>
                  <a:lnTo>
                    <a:pt x="1592" y="3"/>
                  </a:lnTo>
                  <a:lnTo>
                    <a:pt x="1523" y="1"/>
                  </a:lnTo>
                  <a:lnTo>
                    <a:pt x="1382" y="0"/>
                  </a:lnTo>
                  <a:lnTo>
                    <a:pt x="1240" y="1"/>
                  </a:lnTo>
                  <a:lnTo>
                    <a:pt x="1171" y="3"/>
                  </a:lnTo>
                  <a:lnTo>
                    <a:pt x="1104" y="6"/>
                  </a:lnTo>
                  <a:lnTo>
                    <a:pt x="1037" y="9"/>
                  </a:lnTo>
                  <a:lnTo>
                    <a:pt x="971" y="14"/>
                  </a:lnTo>
                  <a:lnTo>
                    <a:pt x="907" y="19"/>
                  </a:lnTo>
                  <a:lnTo>
                    <a:pt x="843" y="24"/>
                  </a:lnTo>
                  <a:lnTo>
                    <a:pt x="782" y="30"/>
                  </a:lnTo>
                  <a:lnTo>
                    <a:pt x="723" y="36"/>
                  </a:lnTo>
                  <a:lnTo>
                    <a:pt x="666" y="44"/>
                  </a:lnTo>
                  <a:lnTo>
                    <a:pt x="610" y="52"/>
                  </a:lnTo>
                  <a:lnTo>
                    <a:pt x="555" y="60"/>
                  </a:lnTo>
                  <a:lnTo>
                    <a:pt x="502" y="70"/>
                  </a:lnTo>
                  <a:lnTo>
                    <a:pt x="453" y="80"/>
                  </a:lnTo>
                  <a:lnTo>
                    <a:pt x="405" y="89"/>
                  </a:lnTo>
                  <a:lnTo>
                    <a:pt x="358" y="100"/>
                  </a:lnTo>
                  <a:lnTo>
                    <a:pt x="315" y="112"/>
                  </a:lnTo>
                  <a:lnTo>
                    <a:pt x="274" y="123"/>
                  </a:lnTo>
                  <a:lnTo>
                    <a:pt x="235" y="136"/>
                  </a:lnTo>
                  <a:lnTo>
                    <a:pt x="200" y="147"/>
                  </a:lnTo>
                  <a:lnTo>
                    <a:pt x="167" y="161"/>
                  </a:lnTo>
                  <a:lnTo>
                    <a:pt x="136" y="174"/>
                  </a:lnTo>
                  <a:lnTo>
                    <a:pt x="109" y="187"/>
                  </a:lnTo>
                  <a:lnTo>
                    <a:pt x="83" y="201"/>
                  </a:lnTo>
                  <a:lnTo>
                    <a:pt x="63" y="216"/>
                  </a:lnTo>
                  <a:lnTo>
                    <a:pt x="43" y="230"/>
                  </a:lnTo>
                  <a:lnTo>
                    <a:pt x="27" y="245"/>
                  </a:lnTo>
                  <a:lnTo>
                    <a:pt x="16" y="261"/>
                  </a:lnTo>
                  <a:lnTo>
                    <a:pt x="7" y="275"/>
                  </a:lnTo>
                  <a:lnTo>
                    <a:pt x="2" y="291"/>
                  </a:lnTo>
                  <a:lnTo>
                    <a:pt x="0" y="307"/>
                  </a:lnTo>
                  <a:lnTo>
                    <a:pt x="2" y="323"/>
                  </a:lnTo>
                  <a:lnTo>
                    <a:pt x="7" y="339"/>
                  </a:lnTo>
                  <a:lnTo>
                    <a:pt x="16" y="353"/>
                  </a:lnTo>
                  <a:lnTo>
                    <a:pt x="27" y="369"/>
                  </a:lnTo>
                  <a:lnTo>
                    <a:pt x="43" y="384"/>
                  </a:lnTo>
                  <a:lnTo>
                    <a:pt x="63" y="398"/>
                  </a:lnTo>
                  <a:lnTo>
                    <a:pt x="83" y="413"/>
                  </a:lnTo>
                  <a:lnTo>
                    <a:pt x="109" y="427"/>
                  </a:lnTo>
                  <a:lnTo>
                    <a:pt x="136" y="440"/>
                  </a:lnTo>
                  <a:lnTo>
                    <a:pt x="167" y="454"/>
                  </a:lnTo>
                  <a:lnTo>
                    <a:pt x="200" y="467"/>
                  </a:lnTo>
                  <a:lnTo>
                    <a:pt x="235" y="478"/>
                  </a:lnTo>
                  <a:lnTo>
                    <a:pt x="274" y="491"/>
                  </a:lnTo>
                  <a:lnTo>
                    <a:pt x="315" y="502"/>
                  </a:lnTo>
                  <a:lnTo>
                    <a:pt x="358" y="514"/>
                  </a:lnTo>
                  <a:lnTo>
                    <a:pt x="405" y="525"/>
                  </a:lnTo>
                  <a:lnTo>
                    <a:pt x="453" y="534"/>
                  </a:lnTo>
                  <a:lnTo>
                    <a:pt x="502" y="544"/>
                  </a:lnTo>
                  <a:lnTo>
                    <a:pt x="555" y="554"/>
                  </a:lnTo>
                  <a:lnTo>
                    <a:pt x="610" y="562"/>
                  </a:lnTo>
                  <a:lnTo>
                    <a:pt x="666" y="570"/>
                  </a:lnTo>
                  <a:lnTo>
                    <a:pt x="723" y="578"/>
                  </a:lnTo>
                  <a:lnTo>
                    <a:pt x="782" y="584"/>
                  </a:lnTo>
                  <a:lnTo>
                    <a:pt x="843" y="590"/>
                  </a:lnTo>
                  <a:lnTo>
                    <a:pt x="907" y="595"/>
                  </a:lnTo>
                  <a:lnTo>
                    <a:pt x="971" y="600"/>
                  </a:lnTo>
                  <a:lnTo>
                    <a:pt x="1037" y="605"/>
                  </a:lnTo>
                  <a:lnTo>
                    <a:pt x="1104" y="608"/>
                  </a:lnTo>
                  <a:lnTo>
                    <a:pt x="1171" y="611"/>
                  </a:lnTo>
                  <a:lnTo>
                    <a:pt x="1240" y="613"/>
                  </a:lnTo>
                  <a:lnTo>
                    <a:pt x="1382" y="614"/>
                  </a:lnTo>
                  <a:lnTo>
                    <a:pt x="1523" y="613"/>
                  </a:lnTo>
                  <a:lnTo>
                    <a:pt x="1592" y="611"/>
                  </a:lnTo>
                  <a:lnTo>
                    <a:pt x="1660" y="608"/>
                  </a:lnTo>
                  <a:lnTo>
                    <a:pt x="1728" y="605"/>
                  </a:lnTo>
                  <a:lnTo>
                    <a:pt x="1793" y="600"/>
                  </a:lnTo>
                  <a:lnTo>
                    <a:pt x="1857" y="595"/>
                  </a:lnTo>
                  <a:lnTo>
                    <a:pt x="1920" y="590"/>
                  </a:lnTo>
                  <a:lnTo>
                    <a:pt x="1980" y="584"/>
                  </a:lnTo>
                  <a:lnTo>
                    <a:pt x="2041" y="578"/>
                  </a:lnTo>
                  <a:lnTo>
                    <a:pt x="2099" y="570"/>
                  </a:lnTo>
                  <a:lnTo>
                    <a:pt x="2155" y="562"/>
                  </a:lnTo>
                  <a:lnTo>
                    <a:pt x="2209" y="554"/>
                  </a:lnTo>
                  <a:lnTo>
                    <a:pt x="2260" y="544"/>
                  </a:lnTo>
                  <a:lnTo>
                    <a:pt x="2311" y="534"/>
                  </a:lnTo>
                  <a:lnTo>
                    <a:pt x="2359" y="525"/>
                  </a:lnTo>
                  <a:lnTo>
                    <a:pt x="2404" y="514"/>
                  </a:lnTo>
                  <a:lnTo>
                    <a:pt x="2447" y="502"/>
                  </a:lnTo>
                  <a:lnTo>
                    <a:pt x="2489" y="491"/>
                  </a:lnTo>
                  <a:lnTo>
                    <a:pt x="2527" y="478"/>
                  </a:lnTo>
                  <a:lnTo>
                    <a:pt x="2564" y="467"/>
                  </a:lnTo>
                  <a:lnTo>
                    <a:pt x="2598" y="454"/>
                  </a:lnTo>
                  <a:lnTo>
                    <a:pt x="2628" y="440"/>
                  </a:lnTo>
                  <a:lnTo>
                    <a:pt x="2655" y="427"/>
                  </a:lnTo>
                  <a:lnTo>
                    <a:pt x="2679" y="413"/>
                  </a:lnTo>
                  <a:lnTo>
                    <a:pt x="2702" y="398"/>
                  </a:lnTo>
                  <a:lnTo>
                    <a:pt x="2721" y="384"/>
                  </a:lnTo>
                  <a:lnTo>
                    <a:pt x="2735" y="369"/>
                  </a:lnTo>
                  <a:lnTo>
                    <a:pt x="2748" y="353"/>
                  </a:lnTo>
                  <a:lnTo>
                    <a:pt x="2756" y="339"/>
                  </a:lnTo>
                  <a:lnTo>
                    <a:pt x="2763" y="323"/>
                  </a:lnTo>
                  <a:lnTo>
                    <a:pt x="2764" y="307"/>
                  </a:lnTo>
                  <a:close/>
                </a:path>
              </a:pathLst>
            </a:custGeom>
            <a:solidFill>
              <a:srgbClr val="4677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PR"/>
            </a:p>
          </p:txBody>
        </p:sp>
        <p:sp>
          <p:nvSpPr>
            <p:cNvPr id="15" name="Freeform 10">
              <a:extLst>
                <a:ext uri="{FF2B5EF4-FFF2-40B4-BE49-F238E27FC236}">
                  <a16:creationId xmlns:a16="http://schemas.microsoft.com/office/drawing/2014/main" id="{1A760308-2155-4B7B-B8A9-6A7F0ED49D25}"/>
                </a:ext>
              </a:extLst>
            </p:cNvPr>
            <p:cNvSpPr>
              <a:spLocks/>
            </p:cNvSpPr>
            <p:nvPr/>
          </p:nvSpPr>
          <p:spPr bwMode="auto">
            <a:xfrm>
              <a:off x="4160" y="2544"/>
              <a:ext cx="1382" cy="307"/>
            </a:xfrm>
            <a:custGeom>
              <a:avLst/>
              <a:gdLst>
                <a:gd name="T0" fmla="*/ 2763 w 2764"/>
                <a:gd name="T1" fmla="*/ 291 h 614"/>
                <a:gd name="T2" fmla="*/ 2748 w 2764"/>
                <a:gd name="T3" fmla="*/ 261 h 614"/>
                <a:gd name="T4" fmla="*/ 2721 w 2764"/>
                <a:gd name="T5" fmla="*/ 230 h 614"/>
                <a:gd name="T6" fmla="*/ 2679 w 2764"/>
                <a:gd name="T7" fmla="*/ 201 h 614"/>
                <a:gd name="T8" fmla="*/ 2628 w 2764"/>
                <a:gd name="T9" fmla="*/ 174 h 614"/>
                <a:gd name="T10" fmla="*/ 2564 w 2764"/>
                <a:gd name="T11" fmla="*/ 147 h 614"/>
                <a:gd name="T12" fmla="*/ 2489 w 2764"/>
                <a:gd name="T13" fmla="*/ 123 h 614"/>
                <a:gd name="T14" fmla="*/ 2404 w 2764"/>
                <a:gd name="T15" fmla="*/ 100 h 614"/>
                <a:gd name="T16" fmla="*/ 2311 w 2764"/>
                <a:gd name="T17" fmla="*/ 80 h 614"/>
                <a:gd name="T18" fmla="*/ 2209 w 2764"/>
                <a:gd name="T19" fmla="*/ 60 h 614"/>
                <a:gd name="T20" fmla="*/ 2099 w 2764"/>
                <a:gd name="T21" fmla="*/ 44 h 614"/>
                <a:gd name="T22" fmla="*/ 1980 w 2764"/>
                <a:gd name="T23" fmla="*/ 30 h 614"/>
                <a:gd name="T24" fmla="*/ 1857 w 2764"/>
                <a:gd name="T25" fmla="*/ 19 h 614"/>
                <a:gd name="T26" fmla="*/ 1728 w 2764"/>
                <a:gd name="T27" fmla="*/ 9 h 614"/>
                <a:gd name="T28" fmla="*/ 1592 w 2764"/>
                <a:gd name="T29" fmla="*/ 3 h 614"/>
                <a:gd name="T30" fmla="*/ 1382 w 2764"/>
                <a:gd name="T31" fmla="*/ 0 h 614"/>
                <a:gd name="T32" fmla="*/ 1171 w 2764"/>
                <a:gd name="T33" fmla="*/ 3 h 614"/>
                <a:gd name="T34" fmla="*/ 1037 w 2764"/>
                <a:gd name="T35" fmla="*/ 9 h 614"/>
                <a:gd name="T36" fmla="*/ 907 w 2764"/>
                <a:gd name="T37" fmla="*/ 19 h 614"/>
                <a:gd name="T38" fmla="*/ 782 w 2764"/>
                <a:gd name="T39" fmla="*/ 30 h 614"/>
                <a:gd name="T40" fmla="*/ 666 w 2764"/>
                <a:gd name="T41" fmla="*/ 44 h 614"/>
                <a:gd name="T42" fmla="*/ 555 w 2764"/>
                <a:gd name="T43" fmla="*/ 60 h 614"/>
                <a:gd name="T44" fmla="*/ 453 w 2764"/>
                <a:gd name="T45" fmla="*/ 80 h 614"/>
                <a:gd name="T46" fmla="*/ 358 w 2764"/>
                <a:gd name="T47" fmla="*/ 100 h 614"/>
                <a:gd name="T48" fmla="*/ 274 w 2764"/>
                <a:gd name="T49" fmla="*/ 123 h 614"/>
                <a:gd name="T50" fmla="*/ 200 w 2764"/>
                <a:gd name="T51" fmla="*/ 147 h 614"/>
                <a:gd name="T52" fmla="*/ 136 w 2764"/>
                <a:gd name="T53" fmla="*/ 174 h 614"/>
                <a:gd name="T54" fmla="*/ 83 w 2764"/>
                <a:gd name="T55" fmla="*/ 201 h 614"/>
                <a:gd name="T56" fmla="*/ 43 w 2764"/>
                <a:gd name="T57" fmla="*/ 230 h 614"/>
                <a:gd name="T58" fmla="*/ 16 w 2764"/>
                <a:gd name="T59" fmla="*/ 261 h 614"/>
                <a:gd name="T60" fmla="*/ 2 w 2764"/>
                <a:gd name="T61" fmla="*/ 291 h 614"/>
                <a:gd name="T62" fmla="*/ 2 w 2764"/>
                <a:gd name="T63" fmla="*/ 323 h 614"/>
                <a:gd name="T64" fmla="*/ 16 w 2764"/>
                <a:gd name="T65" fmla="*/ 353 h 614"/>
                <a:gd name="T66" fmla="*/ 43 w 2764"/>
                <a:gd name="T67" fmla="*/ 384 h 614"/>
                <a:gd name="T68" fmla="*/ 83 w 2764"/>
                <a:gd name="T69" fmla="*/ 413 h 614"/>
                <a:gd name="T70" fmla="*/ 136 w 2764"/>
                <a:gd name="T71" fmla="*/ 440 h 614"/>
                <a:gd name="T72" fmla="*/ 200 w 2764"/>
                <a:gd name="T73" fmla="*/ 467 h 614"/>
                <a:gd name="T74" fmla="*/ 274 w 2764"/>
                <a:gd name="T75" fmla="*/ 491 h 614"/>
                <a:gd name="T76" fmla="*/ 358 w 2764"/>
                <a:gd name="T77" fmla="*/ 514 h 614"/>
                <a:gd name="T78" fmla="*/ 453 w 2764"/>
                <a:gd name="T79" fmla="*/ 534 h 614"/>
                <a:gd name="T80" fmla="*/ 555 w 2764"/>
                <a:gd name="T81" fmla="*/ 554 h 614"/>
                <a:gd name="T82" fmla="*/ 666 w 2764"/>
                <a:gd name="T83" fmla="*/ 570 h 614"/>
                <a:gd name="T84" fmla="*/ 782 w 2764"/>
                <a:gd name="T85" fmla="*/ 584 h 614"/>
                <a:gd name="T86" fmla="*/ 907 w 2764"/>
                <a:gd name="T87" fmla="*/ 595 h 614"/>
                <a:gd name="T88" fmla="*/ 1037 w 2764"/>
                <a:gd name="T89" fmla="*/ 605 h 614"/>
                <a:gd name="T90" fmla="*/ 1171 w 2764"/>
                <a:gd name="T91" fmla="*/ 611 h 614"/>
                <a:gd name="T92" fmla="*/ 1382 w 2764"/>
                <a:gd name="T93" fmla="*/ 614 h 614"/>
                <a:gd name="T94" fmla="*/ 1592 w 2764"/>
                <a:gd name="T95" fmla="*/ 611 h 614"/>
                <a:gd name="T96" fmla="*/ 1728 w 2764"/>
                <a:gd name="T97" fmla="*/ 605 h 614"/>
                <a:gd name="T98" fmla="*/ 1857 w 2764"/>
                <a:gd name="T99" fmla="*/ 595 h 614"/>
                <a:gd name="T100" fmla="*/ 1980 w 2764"/>
                <a:gd name="T101" fmla="*/ 584 h 614"/>
                <a:gd name="T102" fmla="*/ 2099 w 2764"/>
                <a:gd name="T103" fmla="*/ 570 h 614"/>
                <a:gd name="T104" fmla="*/ 2209 w 2764"/>
                <a:gd name="T105" fmla="*/ 554 h 614"/>
                <a:gd name="T106" fmla="*/ 2311 w 2764"/>
                <a:gd name="T107" fmla="*/ 534 h 614"/>
                <a:gd name="T108" fmla="*/ 2404 w 2764"/>
                <a:gd name="T109" fmla="*/ 514 h 614"/>
                <a:gd name="T110" fmla="*/ 2489 w 2764"/>
                <a:gd name="T111" fmla="*/ 491 h 614"/>
                <a:gd name="T112" fmla="*/ 2564 w 2764"/>
                <a:gd name="T113" fmla="*/ 467 h 614"/>
                <a:gd name="T114" fmla="*/ 2628 w 2764"/>
                <a:gd name="T115" fmla="*/ 440 h 614"/>
                <a:gd name="T116" fmla="*/ 2679 w 2764"/>
                <a:gd name="T117" fmla="*/ 413 h 614"/>
                <a:gd name="T118" fmla="*/ 2721 w 2764"/>
                <a:gd name="T119" fmla="*/ 384 h 614"/>
                <a:gd name="T120" fmla="*/ 2748 w 2764"/>
                <a:gd name="T121" fmla="*/ 353 h 614"/>
                <a:gd name="T122" fmla="*/ 2763 w 2764"/>
                <a:gd name="T123" fmla="*/ 323 h 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764" h="614">
                  <a:moveTo>
                    <a:pt x="2764" y="307"/>
                  </a:moveTo>
                  <a:lnTo>
                    <a:pt x="2763" y="291"/>
                  </a:lnTo>
                  <a:lnTo>
                    <a:pt x="2756" y="275"/>
                  </a:lnTo>
                  <a:lnTo>
                    <a:pt x="2748" y="261"/>
                  </a:lnTo>
                  <a:lnTo>
                    <a:pt x="2735" y="245"/>
                  </a:lnTo>
                  <a:lnTo>
                    <a:pt x="2721" y="230"/>
                  </a:lnTo>
                  <a:lnTo>
                    <a:pt x="2702" y="216"/>
                  </a:lnTo>
                  <a:lnTo>
                    <a:pt x="2679" y="201"/>
                  </a:lnTo>
                  <a:lnTo>
                    <a:pt x="2655" y="187"/>
                  </a:lnTo>
                  <a:lnTo>
                    <a:pt x="2628" y="174"/>
                  </a:lnTo>
                  <a:lnTo>
                    <a:pt x="2598" y="161"/>
                  </a:lnTo>
                  <a:lnTo>
                    <a:pt x="2564" y="147"/>
                  </a:lnTo>
                  <a:lnTo>
                    <a:pt x="2527" y="136"/>
                  </a:lnTo>
                  <a:lnTo>
                    <a:pt x="2489" y="123"/>
                  </a:lnTo>
                  <a:lnTo>
                    <a:pt x="2447" y="112"/>
                  </a:lnTo>
                  <a:lnTo>
                    <a:pt x="2404" y="100"/>
                  </a:lnTo>
                  <a:lnTo>
                    <a:pt x="2359" y="89"/>
                  </a:lnTo>
                  <a:lnTo>
                    <a:pt x="2311" y="80"/>
                  </a:lnTo>
                  <a:lnTo>
                    <a:pt x="2260" y="70"/>
                  </a:lnTo>
                  <a:lnTo>
                    <a:pt x="2209" y="60"/>
                  </a:lnTo>
                  <a:lnTo>
                    <a:pt x="2155" y="52"/>
                  </a:lnTo>
                  <a:lnTo>
                    <a:pt x="2099" y="44"/>
                  </a:lnTo>
                  <a:lnTo>
                    <a:pt x="2041" y="36"/>
                  </a:lnTo>
                  <a:lnTo>
                    <a:pt x="1980" y="30"/>
                  </a:lnTo>
                  <a:lnTo>
                    <a:pt x="1920" y="24"/>
                  </a:lnTo>
                  <a:lnTo>
                    <a:pt x="1857" y="19"/>
                  </a:lnTo>
                  <a:lnTo>
                    <a:pt x="1793" y="14"/>
                  </a:lnTo>
                  <a:lnTo>
                    <a:pt x="1728" y="9"/>
                  </a:lnTo>
                  <a:lnTo>
                    <a:pt x="1660" y="6"/>
                  </a:lnTo>
                  <a:lnTo>
                    <a:pt x="1592" y="3"/>
                  </a:lnTo>
                  <a:lnTo>
                    <a:pt x="1523" y="1"/>
                  </a:lnTo>
                  <a:lnTo>
                    <a:pt x="1382" y="0"/>
                  </a:lnTo>
                  <a:lnTo>
                    <a:pt x="1240" y="1"/>
                  </a:lnTo>
                  <a:lnTo>
                    <a:pt x="1171" y="3"/>
                  </a:lnTo>
                  <a:lnTo>
                    <a:pt x="1104" y="6"/>
                  </a:lnTo>
                  <a:lnTo>
                    <a:pt x="1037" y="9"/>
                  </a:lnTo>
                  <a:lnTo>
                    <a:pt x="971" y="14"/>
                  </a:lnTo>
                  <a:lnTo>
                    <a:pt x="907" y="19"/>
                  </a:lnTo>
                  <a:lnTo>
                    <a:pt x="843" y="24"/>
                  </a:lnTo>
                  <a:lnTo>
                    <a:pt x="782" y="30"/>
                  </a:lnTo>
                  <a:lnTo>
                    <a:pt x="723" y="36"/>
                  </a:lnTo>
                  <a:lnTo>
                    <a:pt x="666" y="44"/>
                  </a:lnTo>
                  <a:lnTo>
                    <a:pt x="610" y="52"/>
                  </a:lnTo>
                  <a:lnTo>
                    <a:pt x="555" y="60"/>
                  </a:lnTo>
                  <a:lnTo>
                    <a:pt x="502" y="70"/>
                  </a:lnTo>
                  <a:lnTo>
                    <a:pt x="453" y="80"/>
                  </a:lnTo>
                  <a:lnTo>
                    <a:pt x="405" y="89"/>
                  </a:lnTo>
                  <a:lnTo>
                    <a:pt x="358" y="100"/>
                  </a:lnTo>
                  <a:lnTo>
                    <a:pt x="315" y="112"/>
                  </a:lnTo>
                  <a:lnTo>
                    <a:pt x="274" y="123"/>
                  </a:lnTo>
                  <a:lnTo>
                    <a:pt x="235" y="136"/>
                  </a:lnTo>
                  <a:lnTo>
                    <a:pt x="200" y="147"/>
                  </a:lnTo>
                  <a:lnTo>
                    <a:pt x="167" y="161"/>
                  </a:lnTo>
                  <a:lnTo>
                    <a:pt x="136" y="174"/>
                  </a:lnTo>
                  <a:lnTo>
                    <a:pt x="109" y="187"/>
                  </a:lnTo>
                  <a:lnTo>
                    <a:pt x="83" y="201"/>
                  </a:lnTo>
                  <a:lnTo>
                    <a:pt x="63" y="216"/>
                  </a:lnTo>
                  <a:lnTo>
                    <a:pt x="43" y="230"/>
                  </a:lnTo>
                  <a:lnTo>
                    <a:pt x="27" y="245"/>
                  </a:lnTo>
                  <a:lnTo>
                    <a:pt x="16" y="261"/>
                  </a:lnTo>
                  <a:lnTo>
                    <a:pt x="7" y="275"/>
                  </a:lnTo>
                  <a:lnTo>
                    <a:pt x="2" y="291"/>
                  </a:lnTo>
                  <a:lnTo>
                    <a:pt x="0" y="307"/>
                  </a:lnTo>
                  <a:lnTo>
                    <a:pt x="2" y="323"/>
                  </a:lnTo>
                  <a:lnTo>
                    <a:pt x="7" y="339"/>
                  </a:lnTo>
                  <a:lnTo>
                    <a:pt x="16" y="353"/>
                  </a:lnTo>
                  <a:lnTo>
                    <a:pt x="27" y="369"/>
                  </a:lnTo>
                  <a:lnTo>
                    <a:pt x="43" y="384"/>
                  </a:lnTo>
                  <a:lnTo>
                    <a:pt x="63" y="398"/>
                  </a:lnTo>
                  <a:lnTo>
                    <a:pt x="83" y="413"/>
                  </a:lnTo>
                  <a:lnTo>
                    <a:pt x="109" y="427"/>
                  </a:lnTo>
                  <a:lnTo>
                    <a:pt x="136" y="440"/>
                  </a:lnTo>
                  <a:lnTo>
                    <a:pt x="167" y="454"/>
                  </a:lnTo>
                  <a:lnTo>
                    <a:pt x="200" y="467"/>
                  </a:lnTo>
                  <a:lnTo>
                    <a:pt x="235" y="478"/>
                  </a:lnTo>
                  <a:lnTo>
                    <a:pt x="274" y="491"/>
                  </a:lnTo>
                  <a:lnTo>
                    <a:pt x="315" y="502"/>
                  </a:lnTo>
                  <a:lnTo>
                    <a:pt x="358" y="514"/>
                  </a:lnTo>
                  <a:lnTo>
                    <a:pt x="405" y="525"/>
                  </a:lnTo>
                  <a:lnTo>
                    <a:pt x="453" y="534"/>
                  </a:lnTo>
                  <a:lnTo>
                    <a:pt x="502" y="544"/>
                  </a:lnTo>
                  <a:lnTo>
                    <a:pt x="555" y="554"/>
                  </a:lnTo>
                  <a:lnTo>
                    <a:pt x="610" y="562"/>
                  </a:lnTo>
                  <a:lnTo>
                    <a:pt x="666" y="570"/>
                  </a:lnTo>
                  <a:lnTo>
                    <a:pt x="723" y="578"/>
                  </a:lnTo>
                  <a:lnTo>
                    <a:pt x="782" y="584"/>
                  </a:lnTo>
                  <a:lnTo>
                    <a:pt x="843" y="590"/>
                  </a:lnTo>
                  <a:lnTo>
                    <a:pt x="907" y="595"/>
                  </a:lnTo>
                  <a:lnTo>
                    <a:pt x="971" y="600"/>
                  </a:lnTo>
                  <a:lnTo>
                    <a:pt x="1037" y="605"/>
                  </a:lnTo>
                  <a:lnTo>
                    <a:pt x="1104" y="608"/>
                  </a:lnTo>
                  <a:lnTo>
                    <a:pt x="1171" y="611"/>
                  </a:lnTo>
                  <a:lnTo>
                    <a:pt x="1240" y="613"/>
                  </a:lnTo>
                  <a:lnTo>
                    <a:pt x="1382" y="614"/>
                  </a:lnTo>
                  <a:lnTo>
                    <a:pt x="1523" y="613"/>
                  </a:lnTo>
                  <a:lnTo>
                    <a:pt x="1592" y="611"/>
                  </a:lnTo>
                  <a:lnTo>
                    <a:pt x="1660" y="608"/>
                  </a:lnTo>
                  <a:lnTo>
                    <a:pt x="1728" y="605"/>
                  </a:lnTo>
                  <a:lnTo>
                    <a:pt x="1793" y="600"/>
                  </a:lnTo>
                  <a:lnTo>
                    <a:pt x="1857" y="595"/>
                  </a:lnTo>
                  <a:lnTo>
                    <a:pt x="1920" y="590"/>
                  </a:lnTo>
                  <a:lnTo>
                    <a:pt x="1980" y="584"/>
                  </a:lnTo>
                  <a:lnTo>
                    <a:pt x="2041" y="578"/>
                  </a:lnTo>
                  <a:lnTo>
                    <a:pt x="2099" y="570"/>
                  </a:lnTo>
                  <a:lnTo>
                    <a:pt x="2155" y="562"/>
                  </a:lnTo>
                  <a:lnTo>
                    <a:pt x="2209" y="554"/>
                  </a:lnTo>
                  <a:lnTo>
                    <a:pt x="2260" y="544"/>
                  </a:lnTo>
                  <a:lnTo>
                    <a:pt x="2311" y="534"/>
                  </a:lnTo>
                  <a:lnTo>
                    <a:pt x="2359" y="525"/>
                  </a:lnTo>
                  <a:lnTo>
                    <a:pt x="2404" y="514"/>
                  </a:lnTo>
                  <a:lnTo>
                    <a:pt x="2447" y="502"/>
                  </a:lnTo>
                  <a:lnTo>
                    <a:pt x="2489" y="491"/>
                  </a:lnTo>
                  <a:lnTo>
                    <a:pt x="2527" y="478"/>
                  </a:lnTo>
                  <a:lnTo>
                    <a:pt x="2564" y="467"/>
                  </a:lnTo>
                  <a:lnTo>
                    <a:pt x="2598" y="454"/>
                  </a:lnTo>
                  <a:lnTo>
                    <a:pt x="2628" y="440"/>
                  </a:lnTo>
                  <a:lnTo>
                    <a:pt x="2655" y="427"/>
                  </a:lnTo>
                  <a:lnTo>
                    <a:pt x="2679" y="413"/>
                  </a:lnTo>
                  <a:lnTo>
                    <a:pt x="2702" y="398"/>
                  </a:lnTo>
                  <a:lnTo>
                    <a:pt x="2721" y="384"/>
                  </a:lnTo>
                  <a:lnTo>
                    <a:pt x="2735" y="369"/>
                  </a:lnTo>
                  <a:lnTo>
                    <a:pt x="2748" y="353"/>
                  </a:lnTo>
                  <a:lnTo>
                    <a:pt x="2756" y="339"/>
                  </a:lnTo>
                  <a:lnTo>
                    <a:pt x="2763" y="323"/>
                  </a:lnTo>
                  <a:lnTo>
                    <a:pt x="2764" y="307"/>
                  </a:lnTo>
                </a:path>
              </a:pathLst>
            </a:custGeom>
            <a:noFill/>
            <a:ln w="3175">
              <a:solidFill>
                <a:srgbClr val="4979C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PR"/>
            </a:p>
          </p:txBody>
        </p:sp>
        <p:sp>
          <p:nvSpPr>
            <p:cNvPr id="16" name="Freeform 11">
              <a:extLst>
                <a:ext uri="{FF2B5EF4-FFF2-40B4-BE49-F238E27FC236}">
                  <a16:creationId xmlns:a16="http://schemas.microsoft.com/office/drawing/2014/main" id="{AD57CCAE-FD94-4F3A-82DE-A59248C827E8}"/>
                </a:ext>
              </a:extLst>
            </p:cNvPr>
            <p:cNvSpPr>
              <a:spLocks/>
            </p:cNvSpPr>
            <p:nvPr/>
          </p:nvSpPr>
          <p:spPr bwMode="auto">
            <a:xfrm>
              <a:off x="5076" y="1699"/>
              <a:ext cx="197" cy="704"/>
            </a:xfrm>
            <a:custGeom>
              <a:avLst/>
              <a:gdLst>
                <a:gd name="T0" fmla="*/ 100 w 395"/>
                <a:gd name="T1" fmla="*/ 14 h 1407"/>
                <a:gd name="T2" fmla="*/ 97 w 395"/>
                <a:gd name="T3" fmla="*/ 44 h 1407"/>
                <a:gd name="T4" fmla="*/ 96 w 395"/>
                <a:gd name="T5" fmla="*/ 75 h 1407"/>
                <a:gd name="T6" fmla="*/ 97 w 395"/>
                <a:gd name="T7" fmla="*/ 105 h 1407"/>
                <a:gd name="T8" fmla="*/ 104 w 395"/>
                <a:gd name="T9" fmla="*/ 134 h 1407"/>
                <a:gd name="T10" fmla="*/ 112 w 395"/>
                <a:gd name="T11" fmla="*/ 163 h 1407"/>
                <a:gd name="T12" fmla="*/ 123 w 395"/>
                <a:gd name="T13" fmla="*/ 192 h 1407"/>
                <a:gd name="T14" fmla="*/ 139 w 395"/>
                <a:gd name="T15" fmla="*/ 220 h 1407"/>
                <a:gd name="T16" fmla="*/ 156 w 395"/>
                <a:gd name="T17" fmla="*/ 246 h 1407"/>
                <a:gd name="T18" fmla="*/ 177 w 395"/>
                <a:gd name="T19" fmla="*/ 273 h 1407"/>
                <a:gd name="T20" fmla="*/ 201 w 395"/>
                <a:gd name="T21" fmla="*/ 299 h 1407"/>
                <a:gd name="T22" fmla="*/ 228 w 395"/>
                <a:gd name="T23" fmla="*/ 323 h 1407"/>
                <a:gd name="T24" fmla="*/ 257 w 395"/>
                <a:gd name="T25" fmla="*/ 345 h 1407"/>
                <a:gd name="T26" fmla="*/ 289 w 395"/>
                <a:gd name="T27" fmla="*/ 366 h 1407"/>
                <a:gd name="T28" fmla="*/ 324 w 395"/>
                <a:gd name="T29" fmla="*/ 387 h 1407"/>
                <a:gd name="T30" fmla="*/ 361 w 395"/>
                <a:gd name="T31" fmla="*/ 406 h 1407"/>
                <a:gd name="T32" fmla="*/ 385 w 395"/>
                <a:gd name="T33" fmla="*/ 427 h 1407"/>
                <a:gd name="T34" fmla="*/ 390 w 395"/>
                <a:gd name="T35" fmla="*/ 454 h 1407"/>
                <a:gd name="T36" fmla="*/ 393 w 395"/>
                <a:gd name="T37" fmla="*/ 480 h 1407"/>
                <a:gd name="T38" fmla="*/ 395 w 395"/>
                <a:gd name="T39" fmla="*/ 507 h 1407"/>
                <a:gd name="T40" fmla="*/ 393 w 395"/>
                <a:gd name="T41" fmla="*/ 533 h 1407"/>
                <a:gd name="T42" fmla="*/ 390 w 395"/>
                <a:gd name="T43" fmla="*/ 560 h 1407"/>
                <a:gd name="T44" fmla="*/ 384 w 395"/>
                <a:gd name="T45" fmla="*/ 586 h 1407"/>
                <a:gd name="T46" fmla="*/ 377 w 395"/>
                <a:gd name="T47" fmla="*/ 611 h 1407"/>
                <a:gd name="T48" fmla="*/ 366 w 395"/>
                <a:gd name="T49" fmla="*/ 637 h 1407"/>
                <a:gd name="T50" fmla="*/ 355 w 395"/>
                <a:gd name="T51" fmla="*/ 661 h 1407"/>
                <a:gd name="T52" fmla="*/ 340 w 395"/>
                <a:gd name="T53" fmla="*/ 686 h 1407"/>
                <a:gd name="T54" fmla="*/ 324 w 395"/>
                <a:gd name="T55" fmla="*/ 710 h 1407"/>
                <a:gd name="T56" fmla="*/ 307 w 395"/>
                <a:gd name="T57" fmla="*/ 734 h 1407"/>
                <a:gd name="T58" fmla="*/ 286 w 395"/>
                <a:gd name="T59" fmla="*/ 757 h 1407"/>
                <a:gd name="T60" fmla="*/ 264 w 395"/>
                <a:gd name="T61" fmla="*/ 779 h 1407"/>
                <a:gd name="T62" fmla="*/ 240 w 395"/>
                <a:gd name="T63" fmla="*/ 800 h 1407"/>
                <a:gd name="T64" fmla="*/ 204 w 395"/>
                <a:gd name="T65" fmla="*/ 824 h 1407"/>
                <a:gd name="T66" fmla="*/ 161 w 395"/>
                <a:gd name="T67" fmla="*/ 850 h 1407"/>
                <a:gd name="T68" fmla="*/ 123 w 395"/>
                <a:gd name="T69" fmla="*/ 877 h 1407"/>
                <a:gd name="T70" fmla="*/ 91 w 395"/>
                <a:gd name="T71" fmla="*/ 907 h 1407"/>
                <a:gd name="T72" fmla="*/ 62 w 395"/>
                <a:gd name="T73" fmla="*/ 939 h 1407"/>
                <a:gd name="T74" fmla="*/ 40 w 395"/>
                <a:gd name="T75" fmla="*/ 973 h 1407"/>
                <a:gd name="T76" fmla="*/ 22 w 395"/>
                <a:gd name="T77" fmla="*/ 1007 h 1407"/>
                <a:gd name="T78" fmla="*/ 9 w 395"/>
                <a:gd name="T79" fmla="*/ 1042 h 1407"/>
                <a:gd name="T80" fmla="*/ 1 w 395"/>
                <a:gd name="T81" fmla="*/ 1077 h 1407"/>
                <a:gd name="T82" fmla="*/ 0 w 395"/>
                <a:gd name="T83" fmla="*/ 1114 h 1407"/>
                <a:gd name="T84" fmla="*/ 3 w 395"/>
                <a:gd name="T85" fmla="*/ 1149 h 1407"/>
                <a:gd name="T86" fmla="*/ 11 w 395"/>
                <a:gd name="T87" fmla="*/ 1184 h 1407"/>
                <a:gd name="T88" fmla="*/ 25 w 395"/>
                <a:gd name="T89" fmla="*/ 1220 h 1407"/>
                <a:gd name="T90" fmla="*/ 44 w 395"/>
                <a:gd name="T91" fmla="*/ 1255 h 1407"/>
                <a:gd name="T92" fmla="*/ 70 w 395"/>
                <a:gd name="T93" fmla="*/ 1288 h 1407"/>
                <a:gd name="T94" fmla="*/ 100 w 395"/>
                <a:gd name="T95" fmla="*/ 1320 h 1407"/>
                <a:gd name="T96" fmla="*/ 131 w 395"/>
                <a:gd name="T97" fmla="*/ 1346 h 1407"/>
                <a:gd name="T98" fmla="*/ 156 w 395"/>
                <a:gd name="T99" fmla="*/ 1365 h 1407"/>
                <a:gd name="T100" fmla="*/ 184 w 395"/>
                <a:gd name="T101" fmla="*/ 1383 h 1407"/>
                <a:gd name="T102" fmla="*/ 212 w 395"/>
                <a:gd name="T103" fmla="*/ 1399 h 1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95" h="1407">
                  <a:moveTo>
                    <a:pt x="105" y="0"/>
                  </a:moveTo>
                  <a:lnTo>
                    <a:pt x="100" y="14"/>
                  </a:lnTo>
                  <a:lnTo>
                    <a:pt x="99" y="30"/>
                  </a:lnTo>
                  <a:lnTo>
                    <a:pt x="97" y="44"/>
                  </a:lnTo>
                  <a:lnTo>
                    <a:pt x="96" y="60"/>
                  </a:lnTo>
                  <a:lnTo>
                    <a:pt x="96" y="75"/>
                  </a:lnTo>
                  <a:lnTo>
                    <a:pt x="96" y="89"/>
                  </a:lnTo>
                  <a:lnTo>
                    <a:pt x="97" y="105"/>
                  </a:lnTo>
                  <a:lnTo>
                    <a:pt x="100" y="120"/>
                  </a:lnTo>
                  <a:lnTo>
                    <a:pt x="104" y="134"/>
                  </a:lnTo>
                  <a:lnTo>
                    <a:pt x="107" y="148"/>
                  </a:lnTo>
                  <a:lnTo>
                    <a:pt x="112" y="163"/>
                  </a:lnTo>
                  <a:lnTo>
                    <a:pt x="116" y="177"/>
                  </a:lnTo>
                  <a:lnTo>
                    <a:pt x="123" y="192"/>
                  </a:lnTo>
                  <a:lnTo>
                    <a:pt x="131" y="206"/>
                  </a:lnTo>
                  <a:lnTo>
                    <a:pt x="139" y="220"/>
                  </a:lnTo>
                  <a:lnTo>
                    <a:pt x="147" y="233"/>
                  </a:lnTo>
                  <a:lnTo>
                    <a:pt x="156" y="246"/>
                  </a:lnTo>
                  <a:lnTo>
                    <a:pt x="166" y="261"/>
                  </a:lnTo>
                  <a:lnTo>
                    <a:pt x="177" y="273"/>
                  </a:lnTo>
                  <a:lnTo>
                    <a:pt x="188" y="286"/>
                  </a:lnTo>
                  <a:lnTo>
                    <a:pt x="201" y="299"/>
                  </a:lnTo>
                  <a:lnTo>
                    <a:pt x="214" y="310"/>
                  </a:lnTo>
                  <a:lnTo>
                    <a:pt x="228" y="323"/>
                  </a:lnTo>
                  <a:lnTo>
                    <a:pt x="243" y="334"/>
                  </a:lnTo>
                  <a:lnTo>
                    <a:pt x="257" y="345"/>
                  </a:lnTo>
                  <a:lnTo>
                    <a:pt x="273" y="357"/>
                  </a:lnTo>
                  <a:lnTo>
                    <a:pt x="289" y="366"/>
                  </a:lnTo>
                  <a:lnTo>
                    <a:pt x="307" y="377"/>
                  </a:lnTo>
                  <a:lnTo>
                    <a:pt x="324" y="387"/>
                  </a:lnTo>
                  <a:lnTo>
                    <a:pt x="342" y="397"/>
                  </a:lnTo>
                  <a:lnTo>
                    <a:pt x="361" y="406"/>
                  </a:lnTo>
                  <a:lnTo>
                    <a:pt x="382" y="414"/>
                  </a:lnTo>
                  <a:lnTo>
                    <a:pt x="385" y="427"/>
                  </a:lnTo>
                  <a:lnTo>
                    <a:pt x="388" y="441"/>
                  </a:lnTo>
                  <a:lnTo>
                    <a:pt x="390" y="454"/>
                  </a:lnTo>
                  <a:lnTo>
                    <a:pt x="392" y="467"/>
                  </a:lnTo>
                  <a:lnTo>
                    <a:pt x="393" y="480"/>
                  </a:lnTo>
                  <a:lnTo>
                    <a:pt x="395" y="494"/>
                  </a:lnTo>
                  <a:lnTo>
                    <a:pt x="395" y="507"/>
                  </a:lnTo>
                  <a:lnTo>
                    <a:pt x="395" y="520"/>
                  </a:lnTo>
                  <a:lnTo>
                    <a:pt x="393" y="533"/>
                  </a:lnTo>
                  <a:lnTo>
                    <a:pt x="392" y="545"/>
                  </a:lnTo>
                  <a:lnTo>
                    <a:pt x="390" y="560"/>
                  </a:lnTo>
                  <a:lnTo>
                    <a:pt x="387" y="573"/>
                  </a:lnTo>
                  <a:lnTo>
                    <a:pt x="384" y="586"/>
                  </a:lnTo>
                  <a:lnTo>
                    <a:pt x="380" y="598"/>
                  </a:lnTo>
                  <a:lnTo>
                    <a:pt x="377" y="611"/>
                  </a:lnTo>
                  <a:lnTo>
                    <a:pt x="372" y="624"/>
                  </a:lnTo>
                  <a:lnTo>
                    <a:pt x="366" y="637"/>
                  </a:lnTo>
                  <a:lnTo>
                    <a:pt x="361" y="650"/>
                  </a:lnTo>
                  <a:lnTo>
                    <a:pt x="355" y="661"/>
                  </a:lnTo>
                  <a:lnTo>
                    <a:pt x="348" y="674"/>
                  </a:lnTo>
                  <a:lnTo>
                    <a:pt x="340" y="686"/>
                  </a:lnTo>
                  <a:lnTo>
                    <a:pt x="332" y="698"/>
                  </a:lnTo>
                  <a:lnTo>
                    <a:pt x="324" y="710"/>
                  </a:lnTo>
                  <a:lnTo>
                    <a:pt x="316" y="722"/>
                  </a:lnTo>
                  <a:lnTo>
                    <a:pt x="307" y="734"/>
                  </a:lnTo>
                  <a:lnTo>
                    <a:pt x="297" y="746"/>
                  </a:lnTo>
                  <a:lnTo>
                    <a:pt x="286" y="757"/>
                  </a:lnTo>
                  <a:lnTo>
                    <a:pt x="276" y="768"/>
                  </a:lnTo>
                  <a:lnTo>
                    <a:pt x="264" y="779"/>
                  </a:lnTo>
                  <a:lnTo>
                    <a:pt x="252" y="790"/>
                  </a:lnTo>
                  <a:lnTo>
                    <a:pt x="240" y="800"/>
                  </a:lnTo>
                  <a:lnTo>
                    <a:pt x="228" y="811"/>
                  </a:lnTo>
                  <a:lnTo>
                    <a:pt x="204" y="824"/>
                  </a:lnTo>
                  <a:lnTo>
                    <a:pt x="182" y="837"/>
                  </a:lnTo>
                  <a:lnTo>
                    <a:pt x="161" y="850"/>
                  </a:lnTo>
                  <a:lnTo>
                    <a:pt x="142" y="862"/>
                  </a:lnTo>
                  <a:lnTo>
                    <a:pt x="123" y="877"/>
                  </a:lnTo>
                  <a:lnTo>
                    <a:pt x="107" y="893"/>
                  </a:lnTo>
                  <a:lnTo>
                    <a:pt x="91" y="907"/>
                  </a:lnTo>
                  <a:lnTo>
                    <a:pt x="76" y="923"/>
                  </a:lnTo>
                  <a:lnTo>
                    <a:pt x="62" y="939"/>
                  </a:lnTo>
                  <a:lnTo>
                    <a:pt x="51" y="955"/>
                  </a:lnTo>
                  <a:lnTo>
                    <a:pt x="40" y="973"/>
                  </a:lnTo>
                  <a:lnTo>
                    <a:pt x="30" y="989"/>
                  </a:lnTo>
                  <a:lnTo>
                    <a:pt x="22" y="1007"/>
                  </a:lnTo>
                  <a:lnTo>
                    <a:pt x="16" y="1024"/>
                  </a:lnTo>
                  <a:lnTo>
                    <a:pt x="9" y="1042"/>
                  </a:lnTo>
                  <a:lnTo>
                    <a:pt x="4" y="1059"/>
                  </a:lnTo>
                  <a:lnTo>
                    <a:pt x="1" y="1077"/>
                  </a:lnTo>
                  <a:lnTo>
                    <a:pt x="0" y="1095"/>
                  </a:lnTo>
                  <a:lnTo>
                    <a:pt x="0" y="1114"/>
                  </a:lnTo>
                  <a:lnTo>
                    <a:pt x="1" y="1131"/>
                  </a:lnTo>
                  <a:lnTo>
                    <a:pt x="3" y="1149"/>
                  </a:lnTo>
                  <a:lnTo>
                    <a:pt x="6" y="1167"/>
                  </a:lnTo>
                  <a:lnTo>
                    <a:pt x="11" y="1184"/>
                  </a:lnTo>
                  <a:lnTo>
                    <a:pt x="17" y="1202"/>
                  </a:lnTo>
                  <a:lnTo>
                    <a:pt x="25" y="1220"/>
                  </a:lnTo>
                  <a:lnTo>
                    <a:pt x="35" y="1237"/>
                  </a:lnTo>
                  <a:lnTo>
                    <a:pt x="44" y="1255"/>
                  </a:lnTo>
                  <a:lnTo>
                    <a:pt x="57" y="1272"/>
                  </a:lnTo>
                  <a:lnTo>
                    <a:pt x="70" y="1288"/>
                  </a:lnTo>
                  <a:lnTo>
                    <a:pt x="84" y="1304"/>
                  </a:lnTo>
                  <a:lnTo>
                    <a:pt x="100" y="1320"/>
                  </a:lnTo>
                  <a:lnTo>
                    <a:pt x="118" y="1336"/>
                  </a:lnTo>
                  <a:lnTo>
                    <a:pt x="131" y="1346"/>
                  </a:lnTo>
                  <a:lnTo>
                    <a:pt x="144" y="1356"/>
                  </a:lnTo>
                  <a:lnTo>
                    <a:pt x="156" y="1365"/>
                  </a:lnTo>
                  <a:lnTo>
                    <a:pt x="169" y="1375"/>
                  </a:lnTo>
                  <a:lnTo>
                    <a:pt x="184" y="1383"/>
                  </a:lnTo>
                  <a:lnTo>
                    <a:pt x="198" y="1391"/>
                  </a:lnTo>
                  <a:lnTo>
                    <a:pt x="212" y="1399"/>
                  </a:lnTo>
                  <a:lnTo>
                    <a:pt x="228" y="1407"/>
                  </a:lnTo>
                </a:path>
              </a:pathLst>
            </a:custGeom>
            <a:noFill/>
            <a:ln w="206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PR"/>
            </a:p>
          </p:txBody>
        </p:sp>
        <p:sp>
          <p:nvSpPr>
            <p:cNvPr id="17" name="Freeform 12">
              <a:extLst>
                <a:ext uri="{FF2B5EF4-FFF2-40B4-BE49-F238E27FC236}">
                  <a16:creationId xmlns:a16="http://schemas.microsoft.com/office/drawing/2014/main" id="{AF704881-9E2B-4234-9FF1-14C01D810C15}"/>
                </a:ext>
              </a:extLst>
            </p:cNvPr>
            <p:cNvSpPr>
              <a:spLocks/>
            </p:cNvSpPr>
            <p:nvPr/>
          </p:nvSpPr>
          <p:spPr bwMode="auto">
            <a:xfrm>
              <a:off x="5090" y="1609"/>
              <a:ext cx="99" cy="121"/>
            </a:xfrm>
            <a:custGeom>
              <a:avLst/>
              <a:gdLst>
                <a:gd name="T0" fmla="*/ 132 w 199"/>
                <a:gd name="T1" fmla="*/ 241 h 241"/>
                <a:gd name="T2" fmla="*/ 199 w 199"/>
                <a:gd name="T3" fmla="*/ 0 h 241"/>
                <a:gd name="T4" fmla="*/ 0 w 199"/>
                <a:gd name="T5" fmla="*/ 152 h 241"/>
                <a:gd name="T6" fmla="*/ 132 w 199"/>
                <a:gd name="T7" fmla="*/ 241 h 241"/>
              </a:gdLst>
              <a:ahLst/>
              <a:cxnLst>
                <a:cxn ang="0">
                  <a:pos x="T0" y="T1"/>
                </a:cxn>
                <a:cxn ang="0">
                  <a:pos x="T2" y="T3"/>
                </a:cxn>
                <a:cxn ang="0">
                  <a:pos x="T4" y="T5"/>
                </a:cxn>
                <a:cxn ang="0">
                  <a:pos x="T6" y="T7"/>
                </a:cxn>
              </a:cxnLst>
              <a:rect l="0" t="0" r="r" b="b"/>
              <a:pathLst>
                <a:path w="199" h="241">
                  <a:moveTo>
                    <a:pt x="132" y="241"/>
                  </a:moveTo>
                  <a:lnTo>
                    <a:pt x="199" y="0"/>
                  </a:lnTo>
                  <a:lnTo>
                    <a:pt x="0" y="152"/>
                  </a:lnTo>
                  <a:lnTo>
                    <a:pt x="132" y="24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PR"/>
            </a:p>
          </p:txBody>
        </p:sp>
        <p:sp>
          <p:nvSpPr>
            <p:cNvPr id="19" name="Freeform 13">
              <a:extLst>
                <a:ext uri="{FF2B5EF4-FFF2-40B4-BE49-F238E27FC236}">
                  <a16:creationId xmlns:a16="http://schemas.microsoft.com/office/drawing/2014/main" id="{C71CA46B-80DF-45A9-88DD-00FFBA1752EB}"/>
                </a:ext>
              </a:extLst>
            </p:cNvPr>
            <p:cNvSpPr>
              <a:spLocks/>
            </p:cNvSpPr>
            <p:nvPr/>
          </p:nvSpPr>
          <p:spPr bwMode="auto">
            <a:xfrm>
              <a:off x="4500" y="1686"/>
              <a:ext cx="198" cy="704"/>
            </a:xfrm>
            <a:custGeom>
              <a:avLst/>
              <a:gdLst>
                <a:gd name="T0" fmla="*/ 101 w 395"/>
                <a:gd name="T1" fmla="*/ 14 h 1407"/>
                <a:gd name="T2" fmla="*/ 96 w 395"/>
                <a:gd name="T3" fmla="*/ 45 h 1407"/>
                <a:gd name="T4" fmla="*/ 96 w 395"/>
                <a:gd name="T5" fmla="*/ 75 h 1407"/>
                <a:gd name="T6" fmla="*/ 98 w 395"/>
                <a:gd name="T7" fmla="*/ 106 h 1407"/>
                <a:gd name="T8" fmla="*/ 102 w 395"/>
                <a:gd name="T9" fmla="*/ 134 h 1407"/>
                <a:gd name="T10" fmla="*/ 112 w 395"/>
                <a:gd name="T11" fmla="*/ 163 h 1407"/>
                <a:gd name="T12" fmla="*/ 123 w 395"/>
                <a:gd name="T13" fmla="*/ 192 h 1407"/>
                <a:gd name="T14" fmla="*/ 139 w 395"/>
                <a:gd name="T15" fmla="*/ 221 h 1407"/>
                <a:gd name="T16" fmla="*/ 157 w 395"/>
                <a:gd name="T17" fmla="*/ 246 h 1407"/>
                <a:gd name="T18" fmla="*/ 178 w 395"/>
                <a:gd name="T19" fmla="*/ 274 h 1407"/>
                <a:gd name="T20" fmla="*/ 202 w 395"/>
                <a:gd name="T21" fmla="*/ 299 h 1407"/>
                <a:gd name="T22" fmla="*/ 229 w 395"/>
                <a:gd name="T23" fmla="*/ 323 h 1407"/>
                <a:gd name="T24" fmla="*/ 258 w 395"/>
                <a:gd name="T25" fmla="*/ 346 h 1407"/>
                <a:gd name="T26" fmla="*/ 290 w 395"/>
                <a:gd name="T27" fmla="*/ 367 h 1407"/>
                <a:gd name="T28" fmla="*/ 325 w 395"/>
                <a:gd name="T29" fmla="*/ 387 h 1407"/>
                <a:gd name="T30" fmla="*/ 361 w 395"/>
                <a:gd name="T31" fmla="*/ 407 h 1407"/>
                <a:gd name="T32" fmla="*/ 385 w 395"/>
                <a:gd name="T33" fmla="*/ 427 h 1407"/>
                <a:gd name="T34" fmla="*/ 390 w 395"/>
                <a:gd name="T35" fmla="*/ 455 h 1407"/>
                <a:gd name="T36" fmla="*/ 393 w 395"/>
                <a:gd name="T37" fmla="*/ 480 h 1407"/>
                <a:gd name="T38" fmla="*/ 395 w 395"/>
                <a:gd name="T39" fmla="*/ 507 h 1407"/>
                <a:gd name="T40" fmla="*/ 393 w 395"/>
                <a:gd name="T41" fmla="*/ 533 h 1407"/>
                <a:gd name="T42" fmla="*/ 390 w 395"/>
                <a:gd name="T43" fmla="*/ 560 h 1407"/>
                <a:gd name="T44" fmla="*/ 384 w 395"/>
                <a:gd name="T45" fmla="*/ 586 h 1407"/>
                <a:gd name="T46" fmla="*/ 376 w 395"/>
                <a:gd name="T47" fmla="*/ 612 h 1407"/>
                <a:gd name="T48" fmla="*/ 366 w 395"/>
                <a:gd name="T49" fmla="*/ 637 h 1407"/>
                <a:gd name="T50" fmla="*/ 355 w 395"/>
                <a:gd name="T51" fmla="*/ 661 h 1407"/>
                <a:gd name="T52" fmla="*/ 341 w 395"/>
                <a:gd name="T53" fmla="*/ 687 h 1407"/>
                <a:gd name="T54" fmla="*/ 325 w 395"/>
                <a:gd name="T55" fmla="*/ 711 h 1407"/>
                <a:gd name="T56" fmla="*/ 307 w 395"/>
                <a:gd name="T57" fmla="*/ 735 h 1407"/>
                <a:gd name="T58" fmla="*/ 286 w 395"/>
                <a:gd name="T59" fmla="*/ 757 h 1407"/>
                <a:gd name="T60" fmla="*/ 264 w 395"/>
                <a:gd name="T61" fmla="*/ 780 h 1407"/>
                <a:gd name="T62" fmla="*/ 240 w 395"/>
                <a:gd name="T63" fmla="*/ 800 h 1407"/>
                <a:gd name="T64" fmla="*/ 205 w 395"/>
                <a:gd name="T65" fmla="*/ 824 h 1407"/>
                <a:gd name="T66" fmla="*/ 162 w 395"/>
                <a:gd name="T67" fmla="*/ 850 h 1407"/>
                <a:gd name="T68" fmla="*/ 123 w 395"/>
                <a:gd name="T69" fmla="*/ 877 h 1407"/>
                <a:gd name="T70" fmla="*/ 91 w 395"/>
                <a:gd name="T71" fmla="*/ 908 h 1407"/>
                <a:gd name="T72" fmla="*/ 62 w 395"/>
                <a:gd name="T73" fmla="*/ 940 h 1407"/>
                <a:gd name="T74" fmla="*/ 40 w 395"/>
                <a:gd name="T75" fmla="*/ 973 h 1407"/>
                <a:gd name="T76" fmla="*/ 22 w 395"/>
                <a:gd name="T77" fmla="*/ 1007 h 1407"/>
                <a:gd name="T78" fmla="*/ 10 w 395"/>
                <a:gd name="T79" fmla="*/ 1042 h 1407"/>
                <a:gd name="T80" fmla="*/ 2 w 395"/>
                <a:gd name="T81" fmla="*/ 1077 h 1407"/>
                <a:gd name="T82" fmla="*/ 0 w 395"/>
                <a:gd name="T83" fmla="*/ 1114 h 1407"/>
                <a:gd name="T84" fmla="*/ 3 w 395"/>
                <a:gd name="T85" fmla="*/ 1149 h 1407"/>
                <a:gd name="T86" fmla="*/ 11 w 395"/>
                <a:gd name="T87" fmla="*/ 1185 h 1407"/>
                <a:gd name="T88" fmla="*/ 26 w 395"/>
                <a:gd name="T89" fmla="*/ 1220 h 1407"/>
                <a:gd name="T90" fmla="*/ 45 w 395"/>
                <a:gd name="T91" fmla="*/ 1255 h 1407"/>
                <a:gd name="T92" fmla="*/ 70 w 395"/>
                <a:gd name="T93" fmla="*/ 1289 h 1407"/>
                <a:gd name="T94" fmla="*/ 101 w 395"/>
                <a:gd name="T95" fmla="*/ 1321 h 1407"/>
                <a:gd name="T96" fmla="*/ 131 w 395"/>
                <a:gd name="T97" fmla="*/ 1346 h 1407"/>
                <a:gd name="T98" fmla="*/ 157 w 395"/>
                <a:gd name="T99" fmla="*/ 1366 h 1407"/>
                <a:gd name="T100" fmla="*/ 184 w 395"/>
                <a:gd name="T101" fmla="*/ 1383 h 1407"/>
                <a:gd name="T102" fmla="*/ 213 w 395"/>
                <a:gd name="T103" fmla="*/ 1399 h 1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95" h="1407">
                  <a:moveTo>
                    <a:pt x="106" y="0"/>
                  </a:moveTo>
                  <a:lnTo>
                    <a:pt x="101" y="14"/>
                  </a:lnTo>
                  <a:lnTo>
                    <a:pt x="99" y="30"/>
                  </a:lnTo>
                  <a:lnTo>
                    <a:pt x="96" y="45"/>
                  </a:lnTo>
                  <a:lnTo>
                    <a:pt x="96" y="61"/>
                  </a:lnTo>
                  <a:lnTo>
                    <a:pt x="96" y="75"/>
                  </a:lnTo>
                  <a:lnTo>
                    <a:pt x="96" y="90"/>
                  </a:lnTo>
                  <a:lnTo>
                    <a:pt x="98" y="106"/>
                  </a:lnTo>
                  <a:lnTo>
                    <a:pt x="99" y="120"/>
                  </a:lnTo>
                  <a:lnTo>
                    <a:pt x="102" y="134"/>
                  </a:lnTo>
                  <a:lnTo>
                    <a:pt x="107" y="149"/>
                  </a:lnTo>
                  <a:lnTo>
                    <a:pt x="112" y="163"/>
                  </a:lnTo>
                  <a:lnTo>
                    <a:pt x="117" y="178"/>
                  </a:lnTo>
                  <a:lnTo>
                    <a:pt x="123" y="192"/>
                  </a:lnTo>
                  <a:lnTo>
                    <a:pt x="131" y="206"/>
                  </a:lnTo>
                  <a:lnTo>
                    <a:pt x="139" y="221"/>
                  </a:lnTo>
                  <a:lnTo>
                    <a:pt x="147" y="234"/>
                  </a:lnTo>
                  <a:lnTo>
                    <a:pt x="157" y="246"/>
                  </a:lnTo>
                  <a:lnTo>
                    <a:pt x="166" y="261"/>
                  </a:lnTo>
                  <a:lnTo>
                    <a:pt x="178" y="274"/>
                  </a:lnTo>
                  <a:lnTo>
                    <a:pt x="189" y="287"/>
                  </a:lnTo>
                  <a:lnTo>
                    <a:pt x="202" y="299"/>
                  </a:lnTo>
                  <a:lnTo>
                    <a:pt x="214" y="311"/>
                  </a:lnTo>
                  <a:lnTo>
                    <a:pt x="229" y="323"/>
                  </a:lnTo>
                  <a:lnTo>
                    <a:pt x="243" y="335"/>
                  </a:lnTo>
                  <a:lnTo>
                    <a:pt x="258" y="346"/>
                  </a:lnTo>
                  <a:lnTo>
                    <a:pt x="274" y="357"/>
                  </a:lnTo>
                  <a:lnTo>
                    <a:pt x="290" y="367"/>
                  </a:lnTo>
                  <a:lnTo>
                    <a:pt x="307" y="378"/>
                  </a:lnTo>
                  <a:lnTo>
                    <a:pt x="325" y="387"/>
                  </a:lnTo>
                  <a:lnTo>
                    <a:pt x="342" y="397"/>
                  </a:lnTo>
                  <a:lnTo>
                    <a:pt x="361" y="407"/>
                  </a:lnTo>
                  <a:lnTo>
                    <a:pt x="381" y="415"/>
                  </a:lnTo>
                  <a:lnTo>
                    <a:pt x="385" y="427"/>
                  </a:lnTo>
                  <a:lnTo>
                    <a:pt x="389" y="442"/>
                  </a:lnTo>
                  <a:lnTo>
                    <a:pt x="390" y="455"/>
                  </a:lnTo>
                  <a:lnTo>
                    <a:pt x="392" y="467"/>
                  </a:lnTo>
                  <a:lnTo>
                    <a:pt x="393" y="480"/>
                  </a:lnTo>
                  <a:lnTo>
                    <a:pt x="395" y="495"/>
                  </a:lnTo>
                  <a:lnTo>
                    <a:pt x="395" y="507"/>
                  </a:lnTo>
                  <a:lnTo>
                    <a:pt x="393" y="520"/>
                  </a:lnTo>
                  <a:lnTo>
                    <a:pt x="393" y="533"/>
                  </a:lnTo>
                  <a:lnTo>
                    <a:pt x="392" y="546"/>
                  </a:lnTo>
                  <a:lnTo>
                    <a:pt x="390" y="560"/>
                  </a:lnTo>
                  <a:lnTo>
                    <a:pt x="387" y="573"/>
                  </a:lnTo>
                  <a:lnTo>
                    <a:pt x="384" y="586"/>
                  </a:lnTo>
                  <a:lnTo>
                    <a:pt x="381" y="599"/>
                  </a:lnTo>
                  <a:lnTo>
                    <a:pt x="376" y="612"/>
                  </a:lnTo>
                  <a:lnTo>
                    <a:pt x="373" y="624"/>
                  </a:lnTo>
                  <a:lnTo>
                    <a:pt x="366" y="637"/>
                  </a:lnTo>
                  <a:lnTo>
                    <a:pt x="361" y="650"/>
                  </a:lnTo>
                  <a:lnTo>
                    <a:pt x="355" y="661"/>
                  </a:lnTo>
                  <a:lnTo>
                    <a:pt x="349" y="674"/>
                  </a:lnTo>
                  <a:lnTo>
                    <a:pt x="341" y="687"/>
                  </a:lnTo>
                  <a:lnTo>
                    <a:pt x="333" y="698"/>
                  </a:lnTo>
                  <a:lnTo>
                    <a:pt x="325" y="711"/>
                  </a:lnTo>
                  <a:lnTo>
                    <a:pt x="317" y="722"/>
                  </a:lnTo>
                  <a:lnTo>
                    <a:pt x="307" y="735"/>
                  </a:lnTo>
                  <a:lnTo>
                    <a:pt x="298" y="746"/>
                  </a:lnTo>
                  <a:lnTo>
                    <a:pt x="286" y="757"/>
                  </a:lnTo>
                  <a:lnTo>
                    <a:pt x="275" y="768"/>
                  </a:lnTo>
                  <a:lnTo>
                    <a:pt x="264" y="780"/>
                  </a:lnTo>
                  <a:lnTo>
                    <a:pt x="253" y="791"/>
                  </a:lnTo>
                  <a:lnTo>
                    <a:pt x="240" y="800"/>
                  </a:lnTo>
                  <a:lnTo>
                    <a:pt x="227" y="812"/>
                  </a:lnTo>
                  <a:lnTo>
                    <a:pt x="205" y="824"/>
                  </a:lnTo>
                  <a:lnTo>
                    <a:pt x="182" y="837"/>
                  </a:lnTo>
                  <a:lnTo>
                    <a:pt x="162" y="850"/>
                  </a:lnTo>
                  <a:lnTo>
                    <a:pt x="142" y="863"/>
                  </a:lnTo>
                  <a:lnTo>
                    <a:pt x="123" y="877"/>
                  </a:lnTo>
                  <a:lnTo>
                    <a:pt x="107" y="893"/>
                  </a:lnTo>
                  <a:lnTo>
                    <a:pt x="91" y="908"/>
                  </a:lnTo>
                  <a:lnTo>
                    <a:pt x="77" y="924"/>
                  </a:lnTo>
                  <a:lnTo>
                    <a:pt x="62" y="940"/>
                  </a:lnTo>
                  <a:lnTo>
                    <a:pt x="51" y="956"/>
                  </a:lnTo>
                  <a:lnTo>
                    <a:pt x="40" y="973"/>
                  </a:lnTo>
                  <a:lnTo>
                    <a:pt x="30" y="989"/>
                  </a:lnTo>
                  <a:lnTo>
                    <a:pt x="22" y="1007"/>
                  </a:lnTo>
                  <a:lnTo>
                    <a:pt x="14" y="1025"/>
                  </a:lnTo>
                  <a:lnTo>
                    <a:pt x="10" y="1042"/>
                  </a:lnTo>
                  <a:lnTo>
                    <a:pt x="5" y="1060"/>
                  </a:lnTo>
                  <a:lnTo>
                    <a:pt x="2" y="1077"/>
                  </a:lnTo>
                  <a:lnTo>
                    <a:pt x="0" y="1095"/>
                  </a:lnTo>
                  <a:lnTo>
                    <a:pt x="0" y="1114"/>
                  </a:lnTo>
                  <a:lnTo>
                    <a:pt x="2" y="1132"/>
                  </a:lnTo>
                  <a:lnTo>
                    <a:pt x="3" y="1149"/>
                  </a:lnTo>
                  <a:lnTo>
                    <a:pt x="6" y="1167"/>
                  </a:lnTo>
                  <a:lnTo>
                    <a:pt x="11" y="1185"/>
                  </a:lnTo>
                  <a:lnTo>
                    <a:pt x="18" y="1202"/>
                  </a:lnTo>
                  <a:lnTo>
                    <a:pt x="26" y="1220"/>
                  </a:lnTo>
                  <a:lnTo>
                    <a:pt x="35" y="1238"/>
                  </a:lnTo>
                  <a:lnTo>
                    <a:pt x="45" y="1255"/>
                  </a:lnTo>
                  <a:lnTo>
                    <a:pt x="58" y="1273"/>
                  </a:lnTo>
                  <a:lnTo>
                    <a:pt x="70" y="1289"/>
                  </a:lnTo>
                  <a:lnTo>
                    <a:pt x="85" y="1305"/>
                  </a:lnTo>
                  <a:lnTo>
                    <a:pt x="101" y="1321"/>
                  </a:lnTo>
                  <a:lnTo>
                    <a:pt x="118" y="1337"/>
                  </a:lnTo>
                  <a:lnTo>
                    <a:pt x="131" y="1346"/>
                  </a:lnTo>
                  <a:lnTo>
                    <a:pt x="144" y="1356"/>
                  </a:lnTo>
                  <a:lnTo>
                    <a:pt x="157" y="1366"/>
                  </a:lnTo>
                  <a:lnTo>
                    <a:pt x="170" y="1375"/>
                  </a:lnTo>
                  <a:lnTo>
                    <a:pt x="184" y="1383"/>
                  </a:lnTo>
                  <a:lnTo>
                    <a:pt x="198" y="1391"/>
                  </a:lnTo>
                  <a:lnTo>
                    <a:pt x="213" y="1399"/>
                  </a:lnTo>
                  <a:lnTo>
                    <a:pt x="227" y="1407"/>
                  </a:lnTo>
                </a:path>
              </a:pathLst>
            </a:custGeom>
            <a:noFill/>
            <a:ln w="206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PR"/>
            </a:p>
          </p:txBody>
        </p:sp>
        <p:sp>
          <p:nvSpPr>
            <p:cNvPr id="20" name="Freeform 14">
              <a:extLst>
                <a:ext uri="{FF2B5EF4-FFF2-40B4-BE49-F238E27FC236}">
                  <a16:creationId xmlns:a16="http://schemas.microsoft.com/office/drawing/2014/main" id="{9F2A1F44-8E4F-4163-9759-886D3E9E9ABF}"/>
                </a:ext>
              </a:extLst>
            </p:cNvPr>
            <p:cNvSpPr>
              <a:spLocks/>
            </p:cNvSpPr>
            <p:nvPr/>
          </p:nvSpPr>
          <p:spPr bwMode="auto">
            <a:xfrm>
              <a:off x="4514" y="1596"/>
              <a:ext cx="100" cy="121"/>
            </a:xfrm>
            <a:custGeom>
              <a:avLst/>
              <a:gdLst>
                <a:gd name="T0" fmla="*/ 131 w 198"/>
                <a:gd name="T1" fmla="*/ 242 h 242"/>
                <a:gd name="T2" fmla="*/ 198 w 198"/>
                <a:gd name="T3" fmla="*/ 0 h 242"/>
                <a:gd name="T4" fmla="*/ 0 w 198"/>
                <a:gd name="T5" fmla="*/ 152 h 242"/>
                <a:gd name="T6" fmla="*/ 131 w 198"/>
                <a:gd name="T7" fmla="*/ 242 h 242"/>
              </a:gdLst>
              <a:ahLst/>
              <a:cxnLst>
                <a:cxn ang="0">
                  <a:pos x="T0" y="T1"/>
                </a:cxn>
                <a:cxn ang="0">
                  <a:pos x="T2" y="T3"/>
                </a:cxn>
                <a:cxn ang="0">
                  <a:pos x="T4" y="T5"/>
                </a:cxn>
                <a:cxn ang="0">
                  <a:pos x="T6" y="T7"/>
                </a:cxn>
              </a:cxnLst>
              <a:rect l="0" t="0" r="r" b="b"/>
              <a:pathLst>
                <a:path w="198" h="242">
                  <a:moveTo>
                    <a:pt x="131" y="242"/>
                  </a:moveTo>
                  <a:lnTo>
                    <a:pt x="198" y="0"/>
                  </a:lnTo>
                  <a:lnTo>
                    <a:pt x="0" y="152"/>
                  </a:lnTo>
                  <a:lnTo>
                    <a:pt x="131" y="24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PR"/>
            </a:p>
          </p:txBody>
        </p:sp>
        <p:sp>
          <p:nvSpPr>
            <p:cNvPr id="22" name="Freeform 15">
              <a:extLst>
                <a:ext uri="{FF2B5EF4-FFF2-40B4-BE49-F238E27FC236}">
                  <a16:creationId xmlns:a16="http://schemas.microsoft.com/office/drawing/2014/main" id="{10600432-E5D8-437F-AA8F-C08AF2F0ED46}"/>
                </a:ext>
              </a:extLst>
            </p:cNvPr>
            <p:cNvSpPr>
              <a:spLocks/>
            </p:cNvSpPr>
            <p:nvPr/>
          </p:nvSpPr>
          <p:spPr bwMode="auto">
            <a:xfrm>
              <a:off x="3984" y="1686"/>
              <a:ext cx="198" cy="704"/>
            </a:xfrm>
            <a:custGeom>
              <a:avLst/>
              <a:gdLst>
                <a:gd name="T0" fmla="*/ 103 w 395"/>
                <a:gd name="T1" fmla="*/ 14 h 1407"/>
                <a:gd name="T2" fmla="*/ 98 w 395"/>
                <a:gd name="T3" fmla="*/ 45 h 1407"/>
                <a:gd name="T4" fmla="*/ 96 w 395"/>
                <a:gd name="T5" fmla="*/ 75 h 1407"/>
                <a:gd name="T6" fmla="*/ 98 w 395"/>
                <a:gd name="T7" fmla="*/ 106 h 1407"/>
                <a:gd name="T8" fmla="*/ 104 w 395"/>
                <a:gd name="T9" fmla="*/ 134 h 1407"/>
                <a:gd name="T10" fmla="*/ 112 w 395"/>
                <a:gd name="T11" fmla="*/ 163 h 1407"/>
                <a:gd name="T12" fmla="*/ 125 w 395"/>
                <a:gd name="T13" fmla="*/ 192 h 1407"/>
                <a:gd name="T14" fmla="*/ 139 w 395"/>
                <a:gd name="T15" fmla="*/ 221 h 1407"/>
                <a:gd name="T16" fmla="*/ 157 w 395"/>
                <a:gd name="T17" fmla="*/ 246 h 1407"/>
                <a:gd name="T18" fmla="*/ 179 w 395"/>
                <a:gd name="T19" fmla="*/ 274 h 1407"/>
                <a:gd name="T20" fmla="*/ 202 w 395"/>
                <a:gd name="T21" fmla="*/ 299 h 1407"/>
                <a:gd name="T22" fmla="*/ 229 w 395"/>
                <a:gd name="T23" fmla="*/ 323 h 1407"/>
                <a:gd name="T24" fmla="*/ 259 w 395"/>
                <a:gd name="T25" fmla="*/ 346 h 1407"/>
                <a:gd name="T26" fmla="*/ 291 w 395"/>
                <a:gd name="T27" fmla="*/ 367 h 1407"/>
                <a:gd name="T28" fmla="*/ 325 w 395"/>
                <a:gd name="T29" fmla="*/ 387 h 1407"/>
                <a:gd name="T30" fmla="*/ 363 w 395"/>
                <a:gd name="T31" fmla="*/ 407 h 1407"/>
                <a:gd name="T32" fmla="*/ 386 w 395"/>
                <a:gd name="T33" fmla="*/ 427 h 1407"/>
                <a:gd name="T34" fmla="*/ 391 w 395"/>
                <a:gd name="T35" fmla="*/ 455 h 1407"/>
                <a:gd name="T36" fmla="*/ 394 w 395"/>
                <a:gd name="T37" fmla="*/ 480 h 1407"/>
                <a:gd name="T38" fmla="*/ 395 w 395"/>
                <a:gd name="T39" fmla="*/ 507 h 1407"/>
                <a:gd name="T40" fmla="*/ 394 w 395"/>
                <a:gd name="T41" fmla="*/ 533 h 1407"/>
                <a:gd name="T42" fmla="*/ 391 w 395"/>
                <a:gd name="T43" fmla="*/ 560 h 1407"/>
                <a:gd name="T44" fmla="*/ 386 w 395"/>
                <a:gd name="T45" fmla="*/ 586 h 1407"/>
                <a:gd name="T46" fmla="*/ 378 w 395"/>
                <a:gd name="T47" fmla="*/ 612 h 1407"/>
                <a:gd name="T48" fmla="*/ 368 w 395"/>
                <a:gd name="T49" fmla="*/ 637 h 1407"/>
                <a:gd name="T50" fmla="*/ 355 w 395"/>
                <a:gd name="T51" fmla="*/ 661 h 1407"/>
                <a:gd name="T52" fmla="*/ 341 w 395"/>
                <a:gd name="T53" fmla="*/ 687 h 1407"/>
                <a:gd name="T54" fmla="*/ 325 w 395"/>
                <a:gd name="T55" fmla="*/ 711 h 1407"/>
                <a:gd name="T56" fmla="*/ 307 w 395"/>
                <a:gd name="T57" fmla="*/ 735 h 1407"/>
                <a:gd name="T58" fmla="*/ 288 w 395"/>
                <a:gd name="T59" fmla="*/ 757 h 1407"/>
                <a:gd name="T60" fmla="*/ 266 w 395"/>
                <a:gd name="T61" fmla="*/ 780 h 1407"/>
                <a:gd name="T62" fmla="*/ 242 w 395"/>
                <a:gd name="T63" fmla="*/ 800 h 1407"/>
                <a:gd name="T64" fmla="*/ 205 w 395"/>
                <a:gd name="T65" fmla="*/ 824 h 1407"/>
                <a:gd name="T66" fmla="*/ 162 w 395"/>
                <a:gd name="T67" fmla="*/ 850 h 1407"/>
                <a:gd name="T68" fmla="*/ 125 w 395"/>
                <a:gd name="T69" fmla="*/ 877 h 1407"/>
                <a:gd name="T70" fmla="*/ 91 w 395"/>
                <a:gd name="T71" fmla="*/ 908 h 1407"/>
                <a:gd name="T72" fmla="*/ 64 w 395"/>
                <a:gd name="T73" fmla="*/ 940 h 1407"/>
                <a:gd name="T74" fmla="*/ 40 w 395"/>
                <a:gd name="T75" fmla="*/ 973 h 1407"/>
                <a:gd name="T76" fmla="*/ 23 w 395"/>
                <a:gd name="T77" fmla="*/ 1007 h 1407"/>
                <a:gd name="T78" fmla="*/ 10 w 395"/>
                <a:gd name="T79" fmla="*/ 1042 h 1407"/>
                <a:gd name="T80" fmla="*/ 4 w 395"/>
                <a:gd name="T81" fmla="*/ 1077 h 1407"/>
                <a:gd name="T82" fmla="*/ 0 w 395"/>
                <a:gd name="T83" fmla="*/ 1114 h 1407"/>
                <a:gd name="T84" fmla="*/ 4 w 395"/>
                <a:gd name="T85" fmla="*/ 1149 h 1407"/>
                <a:gd name="T86" fmla="*/ 13 w 395"/>
                <a:gd name="T87" fmla="*/ 1185 h 1407"/>
                <a:gd name="T88" fmla="*/ 28 w 395"/>
                <a:gd name="T89" fmla="*/ 1220 h 1407"/>
                <a:gd name="T90" fmla="*/ 47 w 395"/>
                <a:gd name="T91" fmla="*/ 1255 h 1407"/>
                <a:gd name="T92" fmla="*/ 71 w 395"/>
                <a:gd name="T93" fmla="*/ 1289 h 1407"/>
                <a:gd name="T94" fmla="*/ 103 w 395"/>
                <a:gd name="T95" fmla="*/ 1321 h 1407"/>
                <a:gd name="T96" fmla="*/ 131 w 395"/>
                <a:gd name="T97" fmla="*/ 1346 h 1407"/>
                <a:gd name="T98" fmla="*/ 157 w 395"/>
                <a:gd name="T99" fmla="*/ 1366 h 1407"/>
                <a:gd name="T100" fmla="*/ 184 w 395"/>
                <a:gd name="T101" fmla="*/ 1383 h 1407"/>
                <a:gd name="T102" fmla="*/ 213 w 395"/>
                <a:gd name="T103" fmla="*/ 1399 h 1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95" h="1407">
                  <a:moveTo>
                    <a:pt x="106" y="0"/>
                  </a:moveTo>
                  <a:lnTo>
                    <a:pt x="103" y="14"/>
                  </a:lnTo>
                  <a:lnTo>
                    <a:pt x="99" y="30"/>
                  </a:lnTo>
                  <a:lnTo>
                    <a:pt x="98" y="45"/>
                  </a:lnTo>
                  <a:lnTo>
                    <a:pt x="96" y="61"/>
                  </a:lnTo>
                  <a:lnTo>
                    <a:pt x="96" y="75"/>
                  </a:lnTo>
                  <a:lnTo>
                    <a:pt x="96" y="90"/>
                  </a:lnTo>
                  <a:lnTo>
                    <a:pt x="98" y="106"/>
                  </a:lnTo>
                  <a:lnTo>
                    <a:pt x="101" y="120"/>
                  </a:lnTo>
                  <a:lnTo>
                    <a:pt x="104" y="134"/>
                  </a:lnTo>
                  <a:lnTo>
                    <a:pt x="107" y="149"/>
                  </a:lnTo>
                  <a:lnTo>
                    <a:pt x="112" y="163"/>
                  </a:lnTo>
                  <a:lnTo>
                    <a:pt x="119" y="178"/>
                  </a:lnTo>
                  <a:lnTo>
                    <a:pt x="125" y="192"/>
                  </a:lnTo>
                  <a:lnTo>
                    <a:pt x="131" y="206"/>
                  </a:lnTo>
                  <a:lnTo>
                    <a:pt x="139" y="221"/>
                  </a:lnTo>
                  <a:lnTo>
                    <a:pt x="149" y="234"/>
                  </a:lnTo>
                  <a:lnTo>
                    <a:pt x="157" y="246"/>
                  </a:lnTo>
                  <a:lnTo>
                    <a:pt x="168" y="261"/>
                  </a:lnTo>
                  <a:lnTo>
                    <a:pt x="179" y="274"/>
                  </a:lnTo>
                  <a:lnTo>
                    <a:pt x="191" y="287"/>
                  </a:lnTo>
                  <a:lnTo>
                    <a:pt x="202" y="299"/>
                  </a:lnTo>
                  <a:lnTo>
                    <a:pt x="216" y="311"/>
                  </a:lnTo>
                  <a:lnTo>
                    <a:pt x="229" y="323"/>
                  </a:lnTo>
                  <a:lnTo>
                    <a:pt x="243" y="335"/>
                  </a:lnTo>
                  <a:lnTo>
                    <a:pt x="259" y="346"/>
                  </a:lnTo>
                  <a:lnTo>
                    <a:pt x="274" y="357"/>
                  </a:lnTo>
                  <a:lnTo>
                    <a:pt x="291" y="367"/>
                  </a:lnTo>
                  <a:lnTo>
                    <a:pt x="307" y="378"/>
                  </a:lnTo>
                  <a:lnTo>
                    <a:pt x="325" y="387"/>
                  </a:lnTo>
                  <a:lnTo>
                    <a:pt x="344" y="397"/>
                  </a:lnTo>
                  <a:lnTo>
                    <a:pt x="363" y="407"/>
                  </a:lnTo>
                  <a:lnTo>
                    <a:pt x="383" y="415"/>
                  </a:lnTo>
                  <a:lnTo>
                    <a:pt x="386" y="427"/>
                  </a:lnTo>
                  <a:lnTo>
                    <a:pt x="389" y="442"/>
                  </a:lnTo>
                  <a:lnTo>
                    <a:pt x="391" y="455"/>
                  </a:lnTo>
                  <a:lnTo>
                    <a:pt x="394" y="467"/>
                  </a:lnTo>
                  <a:lnTo>
                    <a:pt x="394" y="480"/>
                  </a:lnTo>
                  <a:lnTo>
                    <a:pt x="395" y="495"/>
                  </a:lnTo>
                  <a:lnTo>
                    <a:pt x="395" y="507"/>
                  </a:lnTo>
                  <a:lnTo>
                    <a:pt x="395" y="520"/>
                  </a:lnTo>
                  <a:lnTo>
                    <a:pt x="394" y="533"/>
                  </a:lnTo>
                  <a:lnTo>
                    <a:pt x="392" y="546"/>
                  </a:lnTo>
                  <a:lnTo>
                    <a:pt x="391" y="560"/>
                  </a:lnTo>
                  <a:lnTo>
                    <a:pt x="389" y="573"/>
                  </a:lnTo>
                  <a:lnTo>
                    <a:pt x="386" y="586"/>
                  </a:lnTo>
                  <a:lnTo>
                    <a:pt x="381" y="599"/>
                  </a:lnTo>
                  <a:lnTo>
                    <a:pt x="378" y="612"/>
                  </a:lnTo>
                  <a:lnTo>
                    <a:pt x="373" y="624"/>
                  </a:lnTo>
                  <a:lnTo>
                    <a:pt x="368" y="637"/>
                  </a:lnTo>
                  <a:lnTo>
                    <a:pt x="362" y="650"/>
                  </a:lnTo>
                  <a:lnTo>
                    <a:pt x="355" y="661"/>
                  </a:lnTo>
                  <a:lnTo>
                    <a:pt x="349" y="674"/>
                  </a:lnTo>
                  <a:lnTo>
                    <a:pt x="341" y="687"/>
                  </a:lnTo>
                  <a:lnTo>
                    <a:pt x="335" y="698"/>
                  </a:lnTo>
                  <a:lnTo>
                    <a:pt x="325" y="711"/>
                  </a:lnTo>
                  <a:lnTo>
                    <a:pt x="317" y="722"/>
                  </a:lnTo>
                  <a:lnTo>
                    <a:pt x="307" y="735"/>
                  </a:lnTo>
                  <a:lnTo>
                    <a:pt x="298" y="746"/>
                  </a:lnTo>
                  <a:lnTo>
                    <a:pt x="288" y="757"/>
                  </a:lnTo>
                  <a:lnTo>
                    <a:pt x="277" y="768"/>
                  </a:lnTo>
                  <a:lnTo>
                    <a:pt x="266" y="780"/>
                  </a:lnTo>
                  <a:lnTo>
                    <a:pt x="253" y="791"/>
                  </a:lnTo>
                  <a:lnTo>
                    <a:pt x="242" y="800"/>
                  </a:lnTo>
                  <a:lnTo>
                    <a:pt x="229" y="812"/>
                  </a:lnTo>
                  <a:lnTo>
                    <a:pt x="205" y="824"/>
                  </a:lnTo>
                  <a:lnTo>
                    <a:pt x="183" y="837"/>
                  </a:lnTo>
                  <a:lnTo>
                    <a:pt x="162" y="850"/>
                  </a:lnTo>
                  <a:lnTo>
                    <a:pt x="143" y="863"/>
                  </a:lnTo>
                  <a:lnTo>
                    <a:pt x="125" y="877"/>
                  </a:lnTo>
                  <a:lnTo>
                    <a:pt x="107" y="893"/>
                  </a:lnTo>
                  <a:lnTo>
                    <a:pt x="91" y="908"/>
                  </a:lnTo>
                  <a:lnTo>
                    <a:pt x="77" y="924"/>
                  </a:lnTo>
                  <a:lnTo>
                    <a:pt x="64" y="940"/>
                  </a:lnTo>
                  <a:lnTo>
                    <a:pt x="52" y="956"/>
                  </a:lnTo>
                  <a:lnTo>
                    <a:pt x="40" y="973"/>
                  </a:lnTo>
                  <a:lnTo>
                    <a:pt x="31" y="989"/>
                  </a:lnTo>
                  <a:lnTo>
                    <a:pt x="23" y="1007"/>
                  </a:lnTo>
                  <a:lnTo>
                    <a:pt x="16" y="1025"/>
                  </a:lnTo>
                  <a:lnTo>
                    <a:pt x="10" y="1042"/>
                  </a:lnTo>
                  <a:lnTo>
                    <a:pt x="7" y="1060"/>
                  </a:lnTo>
                  <a:lnTo>
                    <a:pt x="4" y="1077"/>
                  </a:lnTo>
                  <a:lnTo>
                    <a:pt x="2" y="1095"/>
                  </a:lnTo>
                  <a:lnTo>
                    <a:pt x="0" y="1114"/>
                  </a:lnTo>
                  <a:lnTo>
                    <a:pt x="2" y="1132"/>
                  </a:lnTo>
                  <a:lnTo>
                    <a:pt x="4" y="1149"/>
                  </a:lnTo>
                  <a:lnTo>
                    <a:pt x="8" y="1167"/>
                  </a:lnTo>
                  <a:lnTo>
                    <a:pt x="13" y="1185"/>
                  </a:lnTo>
                  <a:lnTo>
                    <a:pt x="20" y="1202"/>
                  </a:lnTo>
                  <a:lnTo>
                    <a:pt x="28" y="1220"/>
                  </a:lnTo>
                  <a:lnTo>
                    <a:pt x="36" y="1238"/>
                  </a:lnTo>
                  <a:lnTo>
                    <a:pt x="47" y="1255"/>
                  </a:lnTo>
                  <a:lnTo>
                    <a:pt x="58" y="1273"/>
                  </a:lnTo>
                  <a:lnTo>
                    <a:pt x="71" y="1289"/>
                  </a:lnTo>
                  <a:lnTo>
                    <a:pt x="87" y="1305"/>
                  </a:lnTo>
                  <a:lnTo>
                    <a:pt x="103" y="1321"/>
                  </a:lnTo>
                  <a:lnTo>
                    <a:pt x="120" y="1337"/>
                  </a:lnTo>
                  <a:lnTo>
                    <a:pt x="131" y="1346"/>
                  </a:lnTo>
                  <a:lnTo>
                    <a:pt x="144" y="1356"/>
                  </a:lnTo>
                  <a:lnTo>
                    <a:pt x="157" y="1366"/>
                  </a:lnTo>
                  <a:lnTo>
                    <a:pt x="170" y="1375"/>
                  </a:lnTo>
                  <a:lnTo>
                    <a:pt x="184" y="1383"/>
                  </a:lnTo>
                  <a:lnTo>
                    <a:pt x="199" y="1391"/>
                  </a:lnTo>
                  <a:lnTo>
                    <a:pt x="213" y="1399"/>
                  </a:lnTo>
                  <a:lnTo>
                    <a:pt x="229" y="1407"/>
                  </a:lnTo>
                </a:path>
              </a:pathLst>
            </a:custGeom>
            <a:noFill/>
            <a:ln w="206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PR"/>
            </a:p>
          </p:txBody>
        </p:sp>
        <p:sp>
          <p:nvSpPr>
            <p:cNvPr id="23" name="Freeform 16">
              <a:extLst>
                <a:ext uri="{FF2B5EF4-FFF2-40B4-BE49-F238E27FC236}">
                  <a16:creationId xmlns:a16="http://schemas.microsoft.com/office/drawing/2014/main" id="{87BC63B4-9726-433F-B0ED-C62154710A7D}"/>
                </a:ext>
              </a:extLst>
            </p:cNvPr>
            <p:cNvSpPr>
              <a:spLocks/>
            </p:cNvSpPr>
            <p:nvPr/>
          </p:nvSpPr>
          <p:spPr bwMode="auto">
            <a:xfrm>
              <a:off x="3999" y="1596"/>
              <a:ext cx="100" cy="121"/>
            </a:xfrm>
            <a:custGeom>
              <a:avLst/>
              <a:gdLst>
                <a:gd name="T0" fmla="*/ 131 w 200"/>
                <a:gd name="T1" fmla="*/ 242 h 242"/>
                <a:gd name="T2" fmla="*/ 200 w 200"/>
                <a:gd name="T3" fmla="*/ 0 h 242"/>
                <a:gd name="T4" fmla="*/ 0 w 200"/>
                <a:gd name="T5" fmla="*/ 152 h 242"/>
                <a:gd name="T6" fmla="*/ 131 w 200"/>
                <a:gd name="T7" fmla="*/ 242 h 242"/>
              </a:gdLst>
              <a:ahLst/>
              <a:cxnLst>
                <a:cxn ang="0">
                  <a:pos x="T0" y="T1"/>
                </a:cxn>
                <a:cxn ang="0">
                  <a:pos x="T2" y="T3"/>
                </a:cxn>
                <a:cxn ang="0">
                  <a:pos x="T4" y="T5"/>
                </a:cxn>
                <a:cxn ang="0">
                  <a:pos x="T6" y="T7"/>
                </a:cxn>
              </a:cxnLst>
              <a:rect l="0" t="0" r="r" b="b"/>
              <a:pathLst>
                <a:path w="200" h="242">
                  <a:moveTo>
                    <a:pt x="131" y="242"/>
                  </a:moveTo>
                  <a:lnTo>
                    <a:pt x="200" y="0"/>
                  </a:lnTo>
                  <a:lnTo>
                    <a:pt x="0" y="152"/>
                  </a:lnTo>
                  <a:lnTo>
                    <a:pt x="131" y="24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PR"/>
            </a:p>
          </p:txBody>
        </p:sp>
        <p:sp>
          <p:nvSpPr>
            <p:cNvPr id="24" name="Freeform 17">
              <a:extLst>
                <a:ext uri="{FF2B5EF4-FFF2-40B4-BE49-F238E27FC236}">
                  <a16:creationId xmlns:a16="http://schemas.microsoft.com/office/drawing/2014/main" id="{6C6E475E-87D0-44A7-A494-4EC5C493E971}"/>
                </a:ext>
              </a:extLst>
            </p:cNvPr>
            <p:cNvSpPr>
              <a:spLocks/>
            </p:cNvSpPr>
            <p:nvPr/>
          </p:nvSpPr>
          <p:spPr bwMode="auto">
            <a:xfrm>
              <a:off x="3469" y="1712"/>
              <a:ext cx="197" cy="704"/>
            </a:xfrm>
            <a:custGeom>
              <a:avLst/>
              <a:gdLst>
                <a:gd name="T0" fmla="*/ 101 w 394"/>
                <a:gd name="T1" fmla="*/ 15 h 1407"/>
                <a:gd name="T2" fmla="*/ 96 w 394"/>
                <a:gd name="T3" fmla="*/ 45 h 1407"/>
                <a:gd name="T4" fmla="*/ 95 w 394"/>
                <a:gd name="T5" fmla="*/ 75 h 1407"/>
                <a:gd name="T6" fmla="*/ 98 w 394"/>
                <a:gd name="T7" fmla="*/ 106 h 1407"/>
                <a:gd name="T8" fmla="*/ 103 w 394"/>
                <a:gd name="T9" fmla="*/ 135 h 1407"/>
                <a:gd name="T10" fmla="*/ 112 w 394"/>
                <a:gd name="T11" fmla="*/ 163 h 1407"/>
                <a:gd name="T12" fmla="*/ 123 w 394"/>
                <a:gd name="T13" fmla="*/ 192 h 1407"/>
                <a:gd name="T14" fmla="*/ 139 w 394"/>
                <a:gd name="T15" fmla="*/ 221 h 1407"/>
                <a:gd name="T16" fmla="*/ 157 w 394"/>
                <a:gd name="T17" fmla="*/ 247 h 1407"/>
                <a:gd name="T18" fmla="*/ 178 w 394"/>
                <a:gd name="T19" fmla="*/ 274 h 1407"/>
                <a:gd name="T20" fmla="*/ 202 w 394"/>
                <a:gd name="T21" fmla="*/ 300 h 1407"/>
                <a:gd name="T22" fmla="*/ 229 w 394"/>
                <a:gd name="T23" fmla="*/ 324 h 1407"/>
                <a:gd name="T24" fmla="*/ 258 w 394"/>
                <a:gd name="T25" fmla="*/ 346 h 1407"/>
                <a:gd name="T26" fmla="*/ 290 w 394"/>
                <a:gd name="T27" fmla="*/ 367 h 1407"/>
                <a:gd name="T28" fmla="*/ 325 w 394"/>
                <a:gd name="T29" fmla="*/ 388 h 1407"/>
                <a:gd name="T30" fmla="*/ 362 w 394"/>
                <a:gd name="T31" fmla="*/ 407 h 1407"/>
                <a:gd name="T32" fmla="*/ 384 w 394"/>
                <a:gd name="T33" fmla="*/ 428 h 1407"/>
                <a:gd name="T34" fmla="*/ 391 w 394"/>
                <a:gd name="T35" fmla="*/ 455 h 1407"/>
                <a:gd name="T36" fmla="*/ 394 w 394"/>
                <a:gd name="T37" fmla="*/ 480 h 1407"/>
                <a:gd name="T38" fmla="*/ 394 w 394"/>
                <a:gd name="T39" fmla="*/ 508 h 1407"/>
                <a:gd name="T40" fmla="*/ 394 w 394"/>
                <a:gd name="T41" fmla="*/ 533 h 1407"/>
                <a:gd name="T42" fmla="*/ 391 w 394"/>
                <a:gd name="T43" fmla="*/ 561 h 1407"/>
                <a:gd name="T44" fmla="*/ 384 w 394"/>
                <a:gd name="T45" fmla="*/ 586 h 1407"/>
                <a:gd name="T46" fmla="*/ 376 w 394"/>
                <a:gd name="T47" fmla="*/ 612 h 1407"/>
                <a:gd name="T48" fmla="*/ 367 w 394"/>
                <a:gd name="T49" fmla="*/ 637 h 1407"/>
                <a:gd name="T50" fmla="*/ 355 w 394"/>
                <a:gd name="T51" fmla="*/ 661 h 1407"/>
                <a:gd name="T52" fmla="*/ 341 w 394"/>
                <a:gd name="T53" fmla="*/ 687 h 1407"/>
                <a:gd name="T54" fmla="*/ 325 w 394"/>
                <a:gd name="T55" fmla="*/ 711 h 1407"/>
                <a:gd name="T56" fmla="*/ 306 w 394"/>
                <a:gd name="T57" fmla="*/ 735 h 1407"/>
                <a:gd name="T58" fmla="*/ 287 w 394"/>
                <a:gd name="T59" fmla="*/ 757 h 1407"/>
                <a:gd name="T60" fmla="*/ 264 w 394"/>
                <a:gd name="T61" fmla="*/ 780 h 1407"/>
                <a:gd name="T62" fmla="*/ 240 w 394"/>
                <a:gd name="T63" fmla="*/ 801 h 1407"/>
                <a:gd name="T64" fmla="*/ 205 w 394"/>
                <a:gd name="T65" fmla="*/ 825 h 1407"/>
                <a:gd name="T66" fmla="*/ 162 w 394"/>
                <a:gd name="T67" fmla="*/ 850 h 1407"/>
                <a:gd name="T68" fmla="*/ 123 w 394"/>
                <a:gd name="T69" fmla="*/ 878 h 1407"/>
                <a:gd name="T70" fmla="*/ 90 w 394"/>
                <a:gd name="T71" fmla="*/ 908 h 1407"/>
                <a:gd name="T72" fmla="*/ 63 w 394"/>
                <a:gd name="T73" fmla="*/ 940 h 1407"/>
                <a:gd name="T74" fmla="*/ 40 w 394"/>
                <a:gd name="T75" fmla="*/ 974 h 1407"/>
                <a:gd name="T76" fmla="*/ 23 w 394"/>
                <a:gd name="T77" fmla="*/ 1007 h 1407"/>
                <a:gd name="T78" fmla="*/ 10 w 394"/>
                <a:gd name="T79" fmla="*/ 1042 h 1407"/>
                <a:gd name="T80" fmla="*/ 2 w 394"/>
                <a:gd name="T81" fmla="*/ 1078 h 1407"/>
                <a:gd name="T82" fmla="*/ 0 w 394"/>
                <a:gd name="T83" fmla="*/ 1114 h 1407"/>
                <a:gd name="T84" fmla="*/ 3 w 394"/>
                <a:gd name="T85" fmla="*/ 1150 h 1407"/>
                <a:gd name="T86" fmla="*/ 11 w 394"/>
                <a:gd name="T87" fmla="*/ 1185 h 1407"/>
                <a:gd name="T88" fmla="*/ 26 w 394"/>
                <a:gd name="T89" fmla="*/ 1220 h 1407"/>
                <a:gd name="T90" fmla="*/ 45 w 394"/>
                <a:gd name="T91" fmla="*/ 1255 h 1407"/>
                <a:gd name="T92" fmla="*/ 71 w 394"/>
                <a:gd name="T93" fmla="*/ 1289 h 1407"/>
                <a:gd name="T94" fmla="*/ 101 w 394"/>
                <a:gd name="T95" fmla="*/ 1321 h 1407"/>
                <a:gd name="T96" fmla="*/ 130 w 394"/>
                <a:gd name="T97" fmla="*/ 1347 h 1407"/>
                <a:gd name="T98" fmla="*/ 155 w 394"/>
                <a:gd name="T99" fmla="*/ 1366 h 1407"/>
                <a:gd name="T100" fmla="*/ 183 w 394"/>
                <a:gd name="T101" fmla="*/ 1383 h 1407"/>
                <a:gd name="T102" fmla="*/ 213 w 394"/>
                <a:gd name="T103" fmla="*/ 1399 h 1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94" h="1407">
                  <a:moveTo>
                    <a:pt x="104" y="0"/>
                  </a:moveTo>
                  <a:lnTo>
                    <a:pt x="101" y="15"/>
                  </a:lnTo>
                  <a:lnTo>
                    <a:pt x="98" y="31"/>
                  </a:lnTo>
                  <a:lnTo>
                    <a:pt x="96" y="45"/>
                  </a:lnTo>
                  <a:lnTo>
                    <a:pt x="96" y="61"/>
                  </a:lnTo>
                  <a:lnTo>
                    <a:pt x="95" y="75"/>
                  </a:lnTo>
                  <a:lnTo>
                    <a:pt x="96" y="90"/>
                  </a:lnTo>
                  <a:lnTo>
                    <a:pt x="98" y="106"/>
                  </a:lnTo>
                  <a:lnTo>
                    <a:pt x="99" y="120"/>
                  </a:lnTo>
                  <a:lnTo>
                    <a:pt x="103" y="135"/>
                  </a:lnTo>
                  <a:lnTo>
                    <a:pt x="107" y="149"/>
                  </a:lnTo>
                  <a:lnTo>
                    <a:pt x="112" y="163"/>
                  </a:lnTo>
                  <a:lnTo>
                    <a:pt x="117" y="178"/>
                  </a:lnTo>
                  <a:lnTo>
                    <a:pt x="123" y="192"/>
                  </a:lnTo>
                  <a:lnTo>
                    <a:pt x="131" y="207"/>
                  </a:lnTo>
                  <a:lnTo>
                    <a:pt x="139" y="221"/>
                  </a:lnTo>
                  <a:lnTo>
                    <a:pt x="147" y="234"/>
                  </a:lnTo>
                  <a:lnTo>
                    <a:pt x="157" y="247"/>
                  </a:lnTo>
                  <a:lnTo>
                    <a:pt x="167" y="261"/>
                  </a:lnTo>
                  <a:lnTo>
                    <a:pt x="178" y="274"/>
                  </a:lnTo>
                  <a:lnTo>
                    <a:pt x="189" y="287"/>
                  </a:lnTo>
                  <a:lnTo>
                    <a:pt x="202" y="300"/>
                  </a:lnTo>
                  <a:lnTo>
                    <a:pt x="215" y="311"/>
                  </a:lnTo>
                  <a:lnTo>
                    <a:pt x="229" y="324"/>
                  </a:lnTo>
                  <a:lnTo>
                    <a:pt x="243" y="335"/>
                  </a:lnTo>
                  <a:lnTo>
                    <a:pt x="258" y="346"/>
                  </a:lnTo>
                  <a:lnTo>
                    <a:pt x="274" y="357"/>
                  </a:lnTo>
                  <a:lnTo>
                    <a:pt x="290" y="367"/>
                  </a:lnTo>
                  <a:lnTo>
                    <a:pt x="307" y="378"/>
                  </a:lnTo>
                  <a:lnTo>
                    <a:pt x="325" y="388"/>
                  </a:lnTo>
                  <a:lnTo>
                    <a:pt x="343" y="397"/>
                  </a:lnTo>
                  <a:lnTo>
                    <a:pt x="362" y="407"/>
                  </a:lnTo>
                  <a:lnTo>
                    <a:pt x="381" y="415"/>
                  </a:lnTo>
                  <a:lnTo>
                    <a:pt x="384" y="428"/>
                  </a:lnTo>
                  <a:lnTo>
                    <a:pt x="387" y="442"/>
                  </a:lnTo>
                  <a:lnTo>
                    <a:pt x="391" y="455"/>
                  </a:lnTo>
                  <a:lnTo>
                    <a:pt x="392" y="468"/>
                  </a:lnTo>
                  <a:lnTo>
                    <a:pt x="394" y="480"/>
                  </a:lnTo>
                  <a:lnTo>
                    <a:pt x="394" y="495"/>
                  </a:lnTo>
                  <a:lnTo>
                    <a:pt x="394" y="508"/>
                  </a:lnTo>
                  <a:lnTo>
                    <a:pt x="394" y="520"/>
                  </a:lnTo>
                  <a:lnTo>
                    <a:pt x="394" y="533"/>
                  </a:lnTo>
                  <a:lnTo>
                    <a:pt x="392" y="546"/>
                  </a:lnTo>
                  <a:lnTo>
                    <a:pt x="391" y="561"/>
                  </a:lnTo>
                  <a:lnTo>
                    <a:pt x="387" y="573"/>
                  </a:lnTo>
                  <a:lnTo>
                    <a:pt x="384" y="586"/>
                  </a:lnTo>
                  <a:lnTo>
                    <a:pt x="381" y="599"/>
                  </a:lnTo>
                  <a:lnTo>
                    <a:pt x="376" y="612"/>
                  </a:lnTo>
                  <a:lnTo>
                    <a:pt x="371" y="625"/>
                  </a:lnTo>
                  <a:lnTo>
                    <a:pt x="367" y="637"/>
                  </a:lnTo>
                  <a:lnTo>
                    <a:pt x="360" y="650"/>
                  </a:lnTo>
                  <a:lnTo>
                    <a:pt x="355" y="661"/>
                  </a:lnTo>
                  <a:lnTo>
                    <a:pt x="347" y="674"/>
                  </a:lnTo>
                  <a:lnTo>
                    <a:pt x="341" y="687"/>
                  </a:lnTo>
                  <a:lnTo>
                    <a:pt x="333" y="698"/>
                  </a:lnTo>
                  <a:lnTo>
                    <a:pt x="325" y="711"/>
                  </a:lnTo>
                  <a:lnTo>
                    <a:pt x="315" y="722"/>
                  </a:lnTo>
                  <a:lnTo>
                    <a:pt x="306" y="735"/>
                  </a:lnTo>
                  <a:lnTo>
                    <a:pt x="296" y="746"/>
                  </a:lnTo>
                  <a:lnTo>
                    <a:pt x="287" y="757"/>
                  </a:lnTo>
                  <a:lnTo>
                    <a:pt x="275" y="769"/>
                  </a:lnTo>
                  <a:lnTo>
                    <a:pt x="264" y="780"/>
                  </a:lnTo>
                  <a:lnTo>
                    <a:pt x="253" y="791"/>
                  </a:lnTo>
                  <a:lnTo>
                    <a:pt x="240" y="801"/>
                  </a:lnTo>
                  <a:lnTo>
                    <a:pt x="227" y="812"/>
                  </a:lnTo>
                  <a:lnTo>
                    <a:pt x="205" y="825"/>
                  </a:lnTo>
                  <a:lnTo>
                    <a:pt x="183" y="837"/>
                  </a:lnTo>
                  <a:lnTo>
                    <a:pt x="162" y="850"/>
                  </a:lnTo>
                  <a:lnTo>
                    <a:pt x="143" y="863"/>
                  </a:lnTo>
                  <a:lnTo>
                    <a:pt x="123" y="878"/>
                  </a:lnTo>
                  <a:lnTo>
                    <a:pt x="106" y="894"/>
                  </a:lnTo>
                  <a:lnTo>
                    <a:pt x="90" y="908"/>
                  </a:lnTo>
                  <a:lnTo>
                    <a:pt x="75" y="924"/>
                  </a:lnTo>
                  <a:lnTo>
                    <a:pt x="63" y="940"/>
                  </a:lnTo>
                  <a:lnTo>
                    <a:pt x="50" y="956"/>
                  </a:lnTo>
                  <a:lnTo>
                    <a:pt x="40" y="974"/>
                  </a:lnTo>
                  <a:lnTo>
                    <a:pt x="31" y="990"/>
                  </a:lnTo>
                  <a:lnTo>
                    <a:pt x="23" y="1007"/>
                  </a:lnTo>
                  <a:lnTo>
                    <a:pt x="15" y="1025"/>
                  </a:lnTo>
                  <a:lnTo>
                    <a:pt x="10" y="1042"/>
                  </a:lnTo>
                  <a:lnTo>
                    <a:pt x="5" y="1060"/>
                  </a:lnTo>
                  <a:lnTo>
                    <a:pt x="2" y="1078"/>
                  </a:lnTo>
                  <a:lnTo>
                    <a:pt x="0" y="1095"/>
                  </a:lnTo>
                  <a:lnTo>
                    <a:pt x="0" y="1114"/>
                  </a:lnTo>
                  <a:lnTo>
                    <a:pt x="0" y="1132"/>
                  </a:lnTo>
                  <a:lnTo>
                    <a:pt x="3" y="1150"/>
                  </a:lnTo>
                  <a:lnTo>
                    <a:pt x="7" y="1167"/>
                  </a:lnTo>
                  <a:lnTo>
                    <a:pt x="11" y="1185"/>
                  </a:lnTo>
                  <a:lnTo>
                    <a:pt x="18" y="1203"/>
                  </a:lnTo>
                  <a:lnTo>
                    <a:pt x="26" y="1220"/>
                  </a:lnTo>
                  <a:lnTo>
                    <a:pt x="35" y="1238"/>
                  </a:lnTo>
                  <a:lnTo>
                    <a:pt x="45" y="1255"/>
                  </a:lnTo>
                  <a:lnTo>
                    <a:pt x="58" y="1273"/>
                  </a:lnTo>
                  <a:lnTo>
                    <a:pt x="71" y="1289"/>
                  </a:lnTo>
                  <a:lnTo>
                    <a:pt x="85" y="1305"/>
                  </a:lnTo>
                  <a:lnTo>
                    <a:pt x="101" y="1321"/>
                  </a:lnTo>
                  <a:lnTo>
                    <a:pt x="119" y="1337"/>
                  </a:lnTo>
                  <a:lnTo>
                    <a:pt x="130" y="1347"/>
                  </a:lnTo>
                  <a:lnTo>
                    <a:pt x="143" y="1356"/>
                  </a:lnTo>
                  <a:lnTo>
                    <a:pt x="155" y="1366"/>
                  </a:lnTo>
                  <a:lnTo>
                    <a:pt x="170" y="1375"/>
                  </a:lnTo>
                  <a:lnTo>
                    <a:pt x="183" y="1383"/>
                  </a:lnTo>
                  <a:lnTo>
                    <a:pt x="197" y="1391"/>
                  </a:lnTo>
                  <a:lnTo>
                    <a:pt x="213" y="1399"/>
                  </a:lnTo>
                  <a:lnTo>
                    <a:pt x="227" y="1407"/>
                  </a:lnTo>
                </a:path>
              </a:pathLst>
            </a:custGeom>
            <a:noFill/>
            <a:ln w="206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PR"/>
            </a:p>
          </p:txBody>
        </p:sp>
        <p:sp>
          <p:nvSpPr>
            <p:cNvPr id="25" name="Freeform 18">
              <a:extLst>
                <a:ext uri="{FF2B5EF4-FFF2-40B4-BE49-F238E27FC236}">
                  <a16:creationId xmlns:a16="http://schemas.microsoft.com/office/drawing/2014/main" id="{05C8EF8B-2F54-418B-8318-8BC944F457ED}"/>
                </a:ext>
              </a:extLst>
            </p:cNvPr>
            <p:cNvSpPr>
              <a:spLocks/>
            </p:cNvSpPr>
            <p:nvPr/>
          </p:nvSpPr>
          <p:spPr bwMode="auto">
            <a:xfrm>
              <a:off x="3483" y="1622"/>
              <a:ext cx="100" cy="120"/>
            </a:xfrm>
            <a:custGeom>
              <a:avLst/>
              <a:gdLst>
                <a:gd name="T0" fmla="*/ 132 w 200"/>
                <a:gd name="T1" fmla="*/ 242 h 242"/>
                <a:gd name="T2" fmla="*/ 200 w 200"/>
                <a:gd name="T3" fmla="*/ 0 h 242"/>
                <a:gd name="T4" fmla="*/ 0 w 200"/>
                <a:gd name="T5" fmla="*/ 152 h 242"/>
                <a:gd name="T6" fmla="*/ 132 w 200"/>
                <a:gd name="T7" fmla="*/ 242 h 242"/>
              </a:gdLst>
              <a:ahLst/>
              <a:cxnLst>
                <a:cxn ang="0">
                  <a:pos x="T0" y="T1"/>
                </a:cxn>
                <a:cxn ang="0">
                  <a:pos x="T2" y="T3"/>
                </a:cxn>
                <a:cxn ang="0">
                  <a:pos x="T4" y="T5"/>
                </a:cxn>
                <a:cxn ang="0">
                  <a:pos x="T6" y="T7"/>
                </a:cxn>
              </a:cxnLst>
              <a:rect l="0" t="0" r="r" b="b"/>
              <a:pathLst>
                <a:path w="200" h="242">
                  <a:moveTo>
                    <a:pt x="132" y="242"/>
                  </a:moveTo>
                  <a:lnTo>
                    <a:pt x="200" y="0"/>
                  </a:lnTo>
                  <a:lnTo>
                    <a:pt x="0" y="152"/>
                  </a:lnTo>
                  <a:lnTo>
                    <a:pt x="132" y="24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PR"/>
            </a:p>
          </p:txBody>
        </p:sp>
        <p:sp>
          <p:nvSpPr>
            <p:cNvPr id="26" name="Freeform 19">
              <a:extLst>
                <a:ext uri="{FF2B5EF4-FFF2-40B4-BE49-F238E27FC236}">
                  <a16:creationId xmlns:a16="http://schemas.microsoft.com/office/drawing/2014/main" id="{076ECF14-8F7E-4A91-8FE2-A81801E86C67}"/>
                </a:ext>
              </a:extLst>
            </p:cNvPr>
            <p:cNvSpPr>
              <a:spLocks/>
            </p:cNvSpPr>
            <p:nvPr/>
          </p:nvSpPr>
          <p:spPr bwMode="auto">
            <a:xfrm>
              <a:off x="2811" y="1712"/>
              <a:ext cx="197" cy="704"/>
            </a:xfrm>
            <a:custGeom>
              <a:avLst/>
              <a:gdLst>
                <a:gd name="T0" fmla="*/ 101 w 395"/>
                <a:gd name="T1" fmla="*/ 15 h 1407"/>
                <a:gd name="T2" fmla="*/ 96 w 395"/>
                <a:gd name="T3" fmla="*/ 45 h 1407"/>
                <a:gd name="T4" fmla="*/ 96 w 395"/>
                <a:gd name="T5" fmla="*/ 75 h 1407"/>
                <a:gd name="T6" fmla="*/ 97 w 395"/>
                <a:gd name="T7" fmla="*/ 106 h 1407"/>
                <a:gd name="T8" fmla="*/ 102 w 395"/>
                <a:gd name="T9" fmla="*/ 135 h 1407"/>
                <a:gd name="T10" fmla="*/ 112 w 395"/>
                <a:gd name="T11" fmla="*/ 163 h 1407"/>
                <a:gd name="T12" fmla="*/ 123 w 395"/>
                <a:gd name="T13" fmla="*/ 192 h 1407"/>
                <a:gd name="T14" fmla="*/ 139 w 395"/>
                <a:gd name="T15" fmla="*/ 221 h 1407"/>
                <a:gd name="T16" fmla="*/ 157 w 395"/>
                <a:gd name="T17" fmla="*/ 247 h 1407"/>
                <a:gd name="T18" fmla="*/ 177 w 395"/>
                <a:gd name="T19" fmla="*/ 274 h 1407"/>
                <a:gd name="T20" fmla="*/ 201 w 395"/>
                <a:gd name="T21" fmla="*/ 300 h 1407"/>
                <a:gd name="T22" fmla="*/ 229 w 395"/>
                <a:gd name="T23" fmla="*/ 324 h 1407"/>
                <a:gd name="T24" fmla="*/ 257 w 395"/>
                <a:gd name="T25" fmla="*/ 346 h 1407"/>
                <a:gd name="T26" fmla="*/ 289 w 395"/>
                <a:gd name="T27" fmla="*/ 367 h 1407"/>
                <a:gd name="T28" fmla="*/ 325 w 395"/>
                <a:gd name="T29" fmla="*/ 388 h 1407"/>
                <a:gd name="T30" fmla="*/ 361 w 395"/>
                <a:gd name="T31" fmla="*/ 407 h 1407"/>
                <a:gd name="T32" fmla="*/ 385 w 395"/>
                <a:gd name="T33" fmla="*/ 428 h 1407"/>
                <a:gd name="T34" fmla="*/ 390 w 395"/>
                <a:gd name="T35" fmla="*/ 455 h 1407"/>
                <a:gd name="T36" fmla="*/ 393 w 395"/>
                <a:gd name="T37" fmla="*/ 480 h 1407"/>
                <a:gd name="T38" fmla="*/ 395 w 395"/>
                <a:gd name="T39" fmla="*/ 508 h 1407"/>
                <a:gd name="T40" fmla="*/ 393 w 395"/>
                <a:gd name="T41" fmla="*/ 533 h 1407"/>
                <a:gd name="T42" fmla="*/ 390 w 395"/>
                <a:gd name="T43" fmla="*/ 561 h 1407"/>
                <a:gd name="T44" fmla="*/ 384 w 395"/>
                <a:gd name="T45" fmla="*/ 586 h 1407"/>
                <a:gd name="T46" fmla="*/ 376 w 395"/>
                <a:gd name="T47" fmla="*/ 612 h 1407"/>
                <a:gd name="T48" fmla="*/ 366 w 395"/>
                <a:gd name="T49" fmla="*/ 637 h 1407"/>
                <a:gd name="T50" fmla="*/ 355 w 395"/>
                <a:gd name="T51" fmla="*/ 661 h 1407"/>
                <a:gd name="T52" fmla="*/ 341 w 395"/>
                <a:gd name="T53" fmla="*/ 687 h 1407"/>
                <a:gd name="T54" fmla="*/ 325 w 395"/>
                <a:gd name="T55" fmla="*/ 711 h 1407"/>
                <a:gd name="T56" fmla="*/ 307 w 395"/>
                <a:gd name="T57" fmla="*/ 735 h 1407"/>
                <a:gd name="T58" fmla="*/ 286 w 395"/>
                <a:gd name="T59" fmla="*/ 757 h 1407"/>
                <a:gd name="T60" fmla="*/ 264 w 395"/>
                <a:gd name="T61" fmla="*/ 780 h 1407"/>
                <a:gd name="T62" fmla="*/ 240 w 395"/>
                <a:gd name="T63" fmla="*/ 801 h 1407"/>
                <a:gd name="T64" fmla="*/ 205 w 395"/>
                <a:gd name="T65" fmla="*/ 825 h 1407"/>
                <a:gd name="T66" fmla="*/ 161 w 395"/>
                <a:gd name="T67" fmla="*/ 850 h 1407"/>
                <a:gd name="T68" fmla="*/ 123 w 395"/>
                <a:gd name="T69" fmla="*/ 878 h 1407"/>
                <a:gd name="T70" fmla="*/ 91 w 395"/>
                <a:gd name="T71" fmla="*/ 908 h 1407"/>
                <a:gd name="T72" fmla="*/ 62 w 395"/>
                <a:gd name="T73" fmla="*/ 940 h 1407"/>
                <a:gd name="T74" fmla="*/ 40 w 395"/>
                <a:gd name="T75" fmla="*/ 974 h 1407"/>
                <a:gd name="T76" fmla="*/ 22 w 395"/>
                <a:gd name="T77" fmla="*/ 1007 h 1407"/>
                <a:gd name="T78" fmla="*/ 9 w 395"/>
                <a:gd name="T79" fmla="*/ 1042 h 1407"/>
                <a:gd name="T80" fmla="*/ 1 w 395"/>
                <a:gd name="T81" fmla="*/ 1078 h 1407"/>
                <a:gd name="T82" fmla="*/ 0 w 395"/>
                <a:gd name="T83" fmla="*/ 1114 h 1407"/>
                <a:gd name="T84" fmla="*/ 3 w 395"/>
                <a:gd name="T85" fmla="*/ 1150 h 1407"/>
                <a:gd name="T86" fmla="*/ 11 w 395"/>
                <a:gd name="T87" fmla="*/ 1185 h 1407"/>
                <a:gd name="T88" fmla="*/ 25 w 395"/>
                <a:gd name="T89" fmla="*/ 1220 h 1407"/>
                <a:gd name="T90" fmla="*/ 45 w 395"/>
                <a:gd name="T91" fmla="*/ 1255 h 1407"/>
                <a:gd name="T92" fmla="*/ 70 w 395"/>
                <a:gd name="T93" fmla="*/ 1289 h 1407"/>
                <a:gd name="T94" fmla="*/ 101 w 395"/>
                <a:gd name="T95" fmla="*/ 1321 h 1407"/>
                <a:gd name="T96" fmla="*/ 131 w 395"/>
                <a:gd name="T97" fmla="*/ 1347 h 1407"/>
                <a:gd name="T98" fmla="*/ 157 w 395"/>
                <a:gd name="T99" fmla="*/ 1366 h 1407"/>
                <a:gd name="T100" fmla="*/ 184 w 395"/>
                <a:gd name="T101" fmla="*/ 1383 h 1407"/>
                <a:gd name="T102" fmla="*/ 213 w 395"/>
                <a:gd name="T103" fmla="*/ 1399 h 1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95" h="1407">
                  <a:moveTo>
                    <a:pt x="105" y="0"/>
                  </a:moveTo>
                  <a:lnTo>
                    <a:pt x="101" y="15"/>
                  </a:lnTo>
                  <a:lnTo>
                    <a:pt x="99" y="31"/>
                  </a:lnTo>
                  <a:lnTo>
                    <a:pt x="96" y="45"/>
                  </a:lnTo>
                  <a:lnTo>
                    <a:pt x="96" y="61"/>
                  </a:lnTo>
                  <a:lnTo>
                    <a:pt x="96" y="75"/>
                  </a:lnTo>
                  <a:lnTo>
                    <a:pt x="96" y="90"/>
                  </a:lnTo>
                  <a:lnTo>
                    <a:pt x="97" y="106"/>
                  </a:lnTo>
                  <a:lnTo>
                    <a:pt x="99" y="120"/>
                  </a:lnTo>
                  <a:lnTo>
                    <a:pt x="102" y="135"/>
                  </a:lnTo>
                  <a:lnTo>
                    <a:pt x="107" y="149"/>
                  </a:lnTo>
                  <a:lnTo>
                    <a:pt x="112" y="163"/>
                  </a:lnTo>
                  <a:lnTo>
                    <a:pt x="117" y="178"/>
                  </a:lnTo>
                  <a:lnTo>
                    <a:pt x="123" y="192"/>
                  </a:lnTo>
                  <a:lnTo>
                    <a:pt x="131" y="207"/>
                  </a:lnTo>
                  <a:lnTo>
                    <a:pt x="139" y="221"/>
                  </a:lnTo>
                  <a:lnTo>
                    <a:pt x="147" y="234"/>
                  </a:lnTo>
                  <a:lnTo>
                    <a:pt x="157" y="247"/>
                  </a:lnTo>
                  <a:lnTo>
                    <a:pt x="166" y="261"/>
                  </a:lnTo>
                  <a:lnTo>
                    <a:pt x="177" y="274"/>
                  </a:lnTo>
                  <a:lnTo>
                    <a:pt x="189" y="287"/>
                  </a:lnTo>
                  <a:lnTo>
                    <a:pt x="201" y="300"/>
                  </a:lnTo>
                  <a:lnTo>
                    <a:pt x="214" y="311"/>
                  </a:lnTo>
                  <a:lnTo>
                    <a:pt x="229" y="324"/>
                  </a:lnTo>
                  <a:lnTo>
                    <a:pt x="243" y="335"/>
                  </a:lnTo>
                  <a:lnTo>
                    <a:pt x="257" y="346"/>
                  </a:lnTo>
                  <a:lnTo>
                    <a:pt x="273" y="357"/>
                  </a:lnTo>
                  <a:lnTo>
                    <a:pt x="289" y="367"/>
                  </a:lnTo>
                  <a:lnTo>
                    <a:pt x="307" y="378"/>
                  </a:lnTo>
                  <a:lnTo>
                    <a:pt x="325" y="388"/>
                  </a:lnTo>
                  <a:lnTo>
                    <a:pt x="342" y="397"/>
                  </a:lnTo>
                  <a:lnTo>
                    <a:pt x="361" y="407"/>
                  </a:lnTo>
                  <a:lnTo>
                    <a:pt x="381" y="415"/>
                  </a:lnTo>
                  <a:lnTo>
                    <a:pt x="385" y="428"/>
                  </a:lnTo>
                  <a:lnTo>
                    <a:pt x="389" y="442"/>
                  </a:lnTo>
                  <a:lnTo>
                    <a:pt x="390" y="455"/>
                  </a:lnTo>
                  <a:lnTo>
                    <a:pt x="392" y="468"/>
                  </a:lnTo>
                  <a:lnTo>
                    <a:pt x="393" y="480"/>
                  </a:lnTo>
                  <a:lnTo>
                    <a:pt x="395" y="495"/>
                  </a:lnTo>
                  <a:lnTo>
                    <a:pt x="395" y="508"/>
                  </a:lnTo>
                  <a:lnTo>
                    <a:pt x="393" y="520"/>
                  </a:lnTo>
                  <a:lnTo>
                    <a:pt x="393" y="533"/>
                  </a:lnTo>
                  <a:lnTo>
                    <a:pt x="392" y="546"/>
                  </a:lnTo>
                  <a:lnTo>
                    <a:pt x="390" y="561"/>
                  </a:lnTo>
                  <a:lnTo>
                    <a:pt x="387" y="573"/>
                  </a:lnTo>
                  <a:lnTo>
                    <a:pt x="384" y="586"/>
                  </a:lnTo>
                  <a:lnTo>
                    <a:pt x="381" y="599"/>
                  </a:lnTo>
                  <a:lnTo>
                    <a:pt x="376" y="612"/>
                  </a:lnTo>
                  <a:lnTo>
                    <a:pt x="373" y="625"/>
                  </a:lnTo>
                  <a:lnTo>
                    <a:pt x="366" y="637"/>
                  </a:lnTo>
                  <a:lnTo>
                    <a:pt x="361" y="650"/>
                  </a:lnTo>
                  <a:lnTo>
                    <a:pt x="355" y="661"/>
                  </a:lnTo>
                  <a:lnTo>
                    <a:pt x="349" y="674"/>
                  </a:lnTo>
                  <a:lnTo>
                    <a:pt x="341" y="687"/>
                  </a:lnTo>
                  <a:lnTo>
                    <a:pt x="333" y="698"/>
                  </a:lnTo>
                  <a:lnTo>
                    <a:pt x="325" y="711"/>
                  </a:lnTo>
                  <a:lnTo>
                    <a:pt x="317" y="722"/>
                  </a:lnTo>
                  <a:lnTo>
                    <a:pt x="307" y="735"/>
                  </a:lnTo>
                  <a:lnTo>
                    <a:pt x="297" y="746"/>
                  </a:lnTo>
                  <a:lnTo>
                    <a:pt x="286" y="757"/>
                  </a:lnTo>
                  <a:lnTo>
                    <a:pt x="275" y="769"/>
                  </a:lnTo>
                  <a:lnTo>
                    <a:pt x="264" y="780"/>
                  </a:lnTo>
                  <a:lnTo>
                    <a:pt x="253" y="791"/>
                  </a:lnTo>
                  <a:lnTo>
                    <a:pt x="240" y="801"/>
                  </a:lnTo>
                  <a:lnTo>
                    <a:pt x="227" y="812"/>
                  </a:lnTo>
                  <a:lnTo>
                    <a:pt x="205" y="825"/>
                  </a:lnTo>
                  <a:lnTo>
                    <a:pt x="182" y="837"/>
                  </a:lnTo>
                  <a:lnTo>
                    <a:pt x="161" y="850"/>
                  </a:lnTo>
                  <a:lnTo>
                    <a:pt x="142" y="863"/>
                  </a:lnTo>
                  <a:lnTo>
                    <a:pt x="123" y="878"/>
                  </a:lnTo>
                  <a:lnTo>
                    <a:pt x="107" y="894"/>
                  </a:lnTo>
                  <a:lnTo>
                    <a:pt x="91" y="908"/>
                  </a:lnTo>
                  <a:lnTo>
                    <a:pt x="77" y="924"/>
                  </a:lnTo>
                  <a:lnTo>
                    <a:pt x="62" y="940"/>
                  </a:lnTo>
                  <a:lnTo>
                    <a:pt x="51" y="956"/>
                  </a:lnTo>
                  <a:lnTo>
                    <a:pt x="40" y="974"/>
                  </a:lnTo>
                  <a:lnTo>
                    <a:pt x="30" y="990"/>
                  </a:lnTo>
                  <a:lnTo>
                    <a:pt x="22" y="1007"/>
                  </a:lnTo>
                  <a:lnTo>
                    <a:pt x="14" y="1025"/>
                  </a:lnTo>
                  <a:lnTo>
                    <a:pt x="9" y="1042"/>
                  </a:lnTo>
                  <a:lnTo>
                    <a:pt x="5" y="1060"/>
                  </a:lnTo>
                  <a:lnTo>
                    <a:pt x="1" y="1078"/>
                  </a:lnTo>
                  <a:lnTo>
                    <a:pt x="0" y="1095"/>
                  </a:lnTo>
                  <a:lnTo>
                    <a:pt x="0" y="1114"/>
                  </a:lnTo>
                  <a:lnTo>
                    <a:pt x="1" y="1132"/>
                  </a:lnTo>
                  <a:lnTo>
                    <a:pt x="3" y="1150"/>
                  </a:lnTo>
                  <a:lnTo>
                    <a:pt x="6" y="1167"/>
                  </a:lnTo>
                  <a:lnTo>
                    <a:pt x="11" y="1185"/>
                  </a:lnTo>
                  <a:lnTo>
                    <a:pt x="17" y="1203"/>
                  </a:lnTo>
                  <a:lnTo>
                    <a:pt x="25" y="1220"/>
                  </a:lnTo>
                  <a:lnTo>
                    <a:pt x="35" y="1238"/>
                  </a:lnTo>
                  <a:lnTo>
                    <a:pt x="45" y="1255"/>
                  </a:lnTo>
                  <a:lnTo>
                    <a:pt x="57" y="1273"/>
                  </a:lnTo>
                  <a:lnTo>
                    <a:pt x="70" y="1289"/>
                  </a:lnTo>
                  <a:lnTo>
                    <a:pt x="85" y="1305"/>
                  </a:lnTo>
                  <a:lnTo>
                    <a:pt x="101" y="1321"/>
                  </a:lnTo>
                  <a:lnTo>
                    <a:pt x="118" y="1337"/>
                  </a:lnTo>
                  <a:lnTo>
                    <a:pt x="131" y="1347"/>
                  </a:lnTo>
                  <a:lnTo>
                    <a:pt x="144" y="1356"/>
                  </a:lnTo>
                  <a:lnTo>
                    <a:pt x="157" y="1366"/>
                  </a:lnTo>
                  <a:lnTo>
                    <a:pt x="169" y="1375"/>
                  </a:lnTo>
                  <a:lnTo>
                    <a:pt x="184" y="1383"/>
                  </a:lnTo>
                  <a:lnTo>
                    <a:pt x="198" y="1391"/>
                  </a:lnTo>
                  <a:lnTo>
                    <a:pt x="213" y="1399"/>
                  </a:lnTo>
                  <a:lnTo>
                    <a:pt x="227" y="1407"/>
                  </a:lnTo>
                </a:path>
              </a:pathLst>
            </a:custGeom>
            <a:noFill/>
            <a:ln w="206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PR"/>
            </a:p>
          </p:txBody>
        </p:sp>
        <p:sp>
          <p:nvSpPr>
            <p:cNvPr id="27" name="Freeform 20">
              <a:extLst>
                <a:ext uri="{FF2B5EF4-FFF2-40B4-BE49-F238E27FC236}">
                  <a16:creationId xmlns:a16="http://schemas.microsoft.com/office/drawing/2014/main" id="{7B8EEF72-4F7C-4BAF-B9B2-098645F9436E}"/>
                </a:ext>
              </a:extLst>
            </p:cNvPr>
            <p:cNvSpPr>
              <a:spLocks/>
            </p:cNvSpPr>
            <p:nvPr/>
          </p:nvSpPr>
          <p:spPr bwMode="auto">
            <a:xfrm>
              <a:off x="2825" y="1622"/>
              <a:ext cx="99" cy="120"/>
            </a:xfrm>
            <a:custGeom>
              <a:avLst/>
              <a:gdLst>
                <a:gd name="T0" fmla="*/ 131 w 198"/>
                <a:gd name="T1" fmla="*/ 242 h 242"/>
                <a:gd name="T2" fmla="*/ 198 w 198"/>
                <a:gd name="T3" fmla="*/ 0 h 242"/>
                <a:gd name="T4" fmla="*/ 0 w 198"/>
                <a:gd name="T5" fmla="*/ 152 h 242"/>
                <a:gd name="T6" fmla="*/ 131 w 198"/>
                <a:gd name="T7" fmla="*/ 242 h 242"/>
              </a:gdLst>
              <a:ahLst/>
              <a:cxnLst>
                <a:cxn ang="0">
                  <a:pos x="T0" y="T1"/>
                </a:cxn>
                <a:cxn ang="0">
                  <a:pos x="T2" y="T3"/>
                </a:cxn>
                <a:cxn ang="0">
                  <a:pos x="T4" y="T5"/>
                </a:cxn>
                <a:cxn ang="0">
                  <a:pos x="T6" y="T7"/>
                </a:cxn>
              </a:cxnLst>
              <a:rect l="0" t="0" r="r" b="b"/>
              <a:pathLst>
                <a:path w="198" h="242">
                  <a:moveTo>
                    <a:pt x="131" y="242"/>
                  </a:moveTo>
                  <a:lnTo>
                    <a:pt x="198" y="0"/>
                  </a:lnTo>
                  <a:lnTo>
                    <a:pt x="0" y="152"/>
                  </a:lnTo>
                  <a:lnTo>
                    <a:pt x="131" y="24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PR"/>
            </a:p>
          </p:txBody>
        </p:sp>
        <p:sp>
          <p:nvSpPr>
            <p:cNvPr id="28" name="Rectangle 21">
              <a:extLst>
                <a:ext uri="{FF2B5EF4-FFF2-40B4-BE49-F238E27FC236}">
                  <a16:creationId xmlns:a16="http://schemas.microsoft.com/office/drawing/2014/main" id="{DF15729B-C179-4BB4-9AAA-285101553028}"/>
                </a:ext>
              </a:extLst>
            </p:cNvPr>
            <p:cNvSpPr>
              <a:spLocks noChangeArrowheads="1"/>
            </p:cNvSpPr>
            <p:nvPr/>
          </p:nvSpPr>
          <p:spPr bwMode="auto">
            <a:xfrm>
              <a:off x="1934" y="3005"/>
              <a:ext cx="3838" cy="154"/>
            </a:xfrm>
            <a:prstGeom prst="rect">
              <a:avLst/>
            </a:prstGeom>
            <a:solidFill>
              <a:srgbClr val="9A9A9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PR"/>
            </a:p>
          </p:txBody>
        </p:sp>
        <p:sp>
          <p:nvSpPr>
            <p:cNvPr id="29" name="Rectangle 22">
              <a:extLst>
                <a:ext uri="{FF2B5EF4-FFF2-40B4-BE49-F238E27FC236}">
                  <a16:creationId xmlns:a16="http://schemas.microsoft.com/office/drawing/2014/main" id="{D8994B3A-04FA-4AD1-8899-7FF5C4525702}"/>
                </a:ext>
              </a:extLst>
            </p:cNvPr>
            <p:cNvSpPr>
              <a:spLocks noChangeArrowheads="1"/>
            </p:cNvSpPr>
            <p:nvPr/>
          </p:nvSpPr>
          <p:spPr bwMode="auto">
            <a:xfrm>
              <a:off x="1934" y="3005"/>
              <a:ext cx="3838" cy="154"/>
            </a:xfrm>
            <a:prstGeom prst="rect">
              <a:avLst/>
            </a:prstGeom>
            <a:noFill/>
            <a:ln w="3175">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PR"/>
            </a:p>
          </p:txBody>
        </p:sp>
        <p:sp>
          <p:nvSpPr>
            <p:cNvPr id="30" name="Rectangle 23">
              <a:extLst>
                <a:ext uri="{FF2B5EF4-FFF2-40B4-BE49-F238E27FC236}">
                  <a16:creationId xmlns:a16="http://schemas.microsoft.com/office/drawing/2014/main" id="{66EB78BD-CEFB-44CC-AFF1-322155CE4E65}"/>
                </a:ext>
              </a:extLst>
            </p:cNvPr>
            <p:cNvSpPr>
              <a:spLocks noChangeArrowheads="1"/>
            </p:cNvSpPr>
            <p:nvPr/>
          </p:nvSpPr>
          <p:spPr bwMode="auto">
            <a:xfrm>
              <a:off x="3613" y="2275"/>
              <a:ext cx="1074" cy="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PR" altLang="es-PR" sz="1600" b="0" i="0" u="none" strike="noStrike" cap="none" normalizeH="0" baseline="0">
                  <a:ln>
                    <a:noFill/>
                  </a:ln>
                  <a:solidFill>
                    <a:srgbClr val="FFFFFF"/>
                  </a:solidFill>
                  <a:effectLst/>
                  <a:latin typeface="Arial" panose="020B0604020202020204" pitchFamily="34" charset="0"/>
                </a:rPr>
                <a:t>Liquid Photoresist</a:t>
              </a:r>
              <a:endParaRPr kumimoji="0" lang="es-PR" altLang="es-PR" sz="1800" b="0" i="0" u="none" strike="noStrike" cap="none" normalizeH="0" baseline="0">
                <a:ln>
                  <a:noFill/>
                </a:ln>
                <a:solidFill>
                  <a:schemeClr val="tx1"/>
                </a:solidFill>
                <a:effectLst/>
                <a:latin typeface="Arial" panose="020B0604020202020204" pitchFamily="34" charset="0"/>
              </a:endParaRPr>
            </a:p>
          </p:txBody>
        </p:sp>
        <p:sp>
          <p:nvSpPr>
            <p:cNvPr id="31" name="Rectangle 24">
              <a:extLst>
                <a:ext uri="{FF2B5EF4-FFF2-40B4-BE49-F238E27FC236}">
                  <a16:creationId xmlns:a16="http://schemas.microsoft.com/office/drawing/2014/main" id="{63977CDA-576B-4D7F-A5B2-C87410273DA7}"/>
                </a:ext>
              </a:extLst>
            </p:cNvPr>
            <p:cNvSpPr>
              <a:spLocks noChangeArrowheads="1"/>
            </p:cNvSpPr>
            <p:nvPr/>
          </p:nvSpPr>
          <p:spPr bwMode="auto">
            <a:xfrm>
              <a:off x="1990" y="2723"/>
              <a:ext cx="1898"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lang="es-PR" altLang="es-PR" sz="2000" b="1" dirty="0">
                  <a:solidFill>
                    <a:srgbClr val="FFFFFF"/>
                  </a:solidFill>
                  <a:effectLst>
                    <a:outerShdw blurRad="38100" dist="38100" dir="2700000" algn="tl">
                      <a:srgbClr val="000000">
                        <a:alpha val="43137"/>
                      </a:srgbClr>
                    </a:outerShdw>
                  </a:effectLst>
                </a:rPr>
                <a:t>Fotorresistencia líquida</a:t>
              </a:r>
              <a:endParaRPr kumimoji="0" lang="es-PR" altLang="es-PR" sz="2400" b="1" i="0" u="none" strike="noStrike" cap="none" normalizeH="0" baseline="0" dirty="0">
                <a:ln>
                  <a:noFill/>
                </a:ln>
                <a:solidFill>
                  <a:schemeClr val="tx1"/>
                </a:solidFill>
                <a:effectLst>
                  <a:outerShdw blurRad="38100" dist="38100" dir="2700000" algn="tl">
                    <a:srgbClr val="000000">
                      <a:alpha val="43137"/>
                    </a:srgbClr>
                  </a:outerShdw>
                </a:effectLst>
                <a:latin typeface="Arial" panose="020B0604020202020204" pitchFamily="34" charset="0"/>
              </a:endParaRPr>
            </a:p>
          </p:txBody>
        </p:sp>
        <p:sp>
          <p:nvSpPr>
            <p:cNvPr id="32" name="Rectangle 25">
              <a:extLst>
                <a:ext uri="{FF2B5EF4-FFF2-40B4-BE49-F238E27FC236}">
                  <a16:creationId xmlns:a16="http://schemas.microsoft.com/office/drawing/2014/main" id="{7BCE5633-9D84-4551-85A7-0B5984EB6D9F}"/>
                </a:ext>
              </a:extLst>
            </p:cNvPr>
            <p:cNvSpPr>
              <a:spLocks noChangeArrowheads="1"/>
            </p:cNvSpPr>
            <p:nvPr/>
          </p:nvSpPr>
          <p:spPr bwMode="auto">
            <a:xfrm>
              <a:off x="1968" y="3005"/>
              <a:ext cx="1220"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PR" altLang="es-PR" sz="1600" b="1" i="0" u="none" strike="noStrike" cap="none" normalizeH="0" baseline="0" dirty="0">
                  <a:ln>
                    <a:noFill/>
                  </a:ln>
                  <a:solidFill>
                    <a:srgbClr val="FFFFFF"/>
                  </a:solidFill>
                  <a:effectLst>
                    <a:outerShdw blurRad="38100" dist="38100" dir="2700000" algn="tl">
                      <a:srgbClr val="000000">
                        <a:alpha val="43137"/>
                      </a:srgbClr>
                    </a:outerShdw>
                  </a:effectLst>
                  <a:latin typeface="Arial" panose="020B0604020202020204" pitchFamily="34" charset="0"/>
                </a:rPr>
                <a:t>Sustrato de oblea</a:t>
              </a:r>
              <a:endParaRPr kumimoji="0" lang="es-PR" altLang="es-PR" sz="1800" b="1" i="0" u="none" strike="noStrike" cap="none" normalizeH="0" baseline="0" dirty="0">
                <a:ln>
                  <a:noFill/>
                </a:ln>
                <a:solidFill>
                  <a:schemeClr val="tx1"/>
                </a:solidFill>
                <a:effectLst>
                  <a:outerShdw blurRad="38100" dist="38100" dir="2700000" algn="tl">
                    <a:srgbClr val="000000">
                      <a:alpha val="43137"/>
                    </a:srgbClr>
                  </a:outerShdw>
                </a:effectLst>
                <a:latin typeface="Arial" panose="020B0604020202020204" pitchFamily="34" charset="0"/>
              </a:endParaRPr>
            </a:p>
          </p:txBody>
        </p:sp>
      </p:grpSp>
      <p:grpSp>
        <p:nvGrpSpPr>
          <p:cNvPr id="33" name="Group 28">
            <a:extLst>
              <a:ext uri="{FF2B5EF4-FFF2-40B4-BE49-F238E27FC236}">
                <a16:creationId xmlns:a16="http://schemas.microsoft.com/office/drawing/2014/main" id="{776C38BC-E8AC-4A34-88D1-D427AE329631}"/>
              </a:ext>
            </a:extLst>
          </p:cNvPr>
          <p:cNvGrpSpPr>
            <a:grpSpLocks noChangeAspect="1"/>
          </p:cNvGrpSpPr>
          <p:nvPr/>
        </p:nvGrpSpPr>
        <p:grpSpPr bwMode="auto">
          <a:xfrm>
            <a:off x="3082925" y="5638800"/>
            <a:ext cx="6137275" cy="558800"/>
            <a:chOff x="1942" y="3552"/>
            <a:chExt cx="3866" cy="352"/>
          </a:xfrm>
        </p:grpSpPr>
        <p:sp>
          <p:nvSpPr>
            <p:cNvPr id="34" name="AutoShape 27">
              <a:extLst>
                <a:ext uri="{FF2B5EF4-FFF2-40B4-BE49-F238E27FC236}">
                  <a16:creationId xmlns:a16="http://schemas.microsoft.com/office/drawing/2014/main" id="{A6D5D222-16F0-4D9A-88E3-CBB8761861AE}"/>
                </a:ext>
              </a:extLst>
            </p:cNvPr>
            <p:cNvSpPr>
              <a:spLocks noChangeAspect="1" noChangeArrowheads="1" noTextEdit="1"/>
            </p:cNvSpPr>
            <p:nvPr/>
          </p:nvSpPr>
          <p:spPr bwMode="auto">
            <a:xfrm>
              <a:off x="1942" y="3552"/>
              <a:ext cx="3866"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PR"/>
            </a:p>
          </p:txBody>
        </p:sp>
        <p:sp>
          <p:nvSpPr>
            <p:cNvPr id="35" name="Rectangle 29">
              <a:extLst>
                <a:ext uri="{FF2B5EF4-FFF2-40B4-BE49-F238E27FC236}">
                  <a16:creationId xmlns:a16="http://schemas.microsoft.com/office/drawing/2014/main" id="{B2038B80-871D-4D95-AB1E-4CD6AA24EB35}"/>
                </a:ext>
              </a:extLst>
            </p:cNvPr>
            <p:cNvSpPr>
              <a:spLocks noChangeArrowheads="1"/>
            </p:cNvSpPr>
            <p:nvPr/>
          </p:nvSpPr>
          <p:spPr bwMode="auto">
            <a:xfrm>
              <a:off x="1956" y="3583"/>
              <a:ext cx="3838" cy="153"/>
            </a:xfrm>
            <a:prstGeom prst="rect">
              <a:avLst/>
            </a:prstGeom>
            <a:solidFill>
              <a:srgbClr val="29508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PR"/>
            </a:p>
          </p:txBody>
        </p:sp>
        <p:sp>
          <p:nvSpPr>
            <p:cNvPr id="36" name="Rectangle 30">
              <a:extLst>
                <a:ext uri="{FF2B5EF4-FFF2-40B4-BE49-F238E27FC236}">
                  <a16:creationId xmlns:a16="http://schemas.microsoft.com/office/drawing/2014/main" id="{EC2CB72F-37F7-4B35-8D6F-D662E266E017}"/>
                </a:ext>
              </a:extLst>
            </p:cNvPr>
            <p:cNvSpPr>
              <a:spLocks noChangeArrowheads="1"/>
            </p:cNvSpPr>
            <p:nvPr/>
          </p:nvSpPr>
          <p:spPr bwMode="auto">
            <a:xfrm>
              <a:off x="1956" y="3583"/>
              <a:ext cx="3838" cy="153"/>
            </a:xfrm>
            <a:prstGeom prst="rect">
              <a:avLst/>
            </a:prstGeom>
            <a:noFill/>
            <a:ln w="3175">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PR"/>
            </a:p>
          </p:txBody>
        </p:sp>
        <p:sp>
          <p:nvSpPr>
            <p:cNvPr id="37" name="Rectangle 31">
              <a:extLst>
                <a:ext uri="{FF2B5EF4-FFF2-40B4-BE49-F238E27FC236}">
                  <a16:creationId xmlns:a16="http://schemas.microsoft.com/office/drawing/2014/main" id="{3839E9ED-B1A1-4981-BE07-E5A21BB8F420}"/>
                </a:ext>
              </a:extLst>
            </p:cNvPr>
            <p:cNvSpPr>
              <a:spLocks noChangeArrowheads="1"/>
            </p:cNvSpPr>
            <p:nvPr/>
          </p:nvSpPr>
          <p:spPr bwMode="auto">
            <a:xfrm>
              <a:off x="1956" y="3736"/>
              <a:ext cx="3838" cy="154"/>
            </a:xfrm>
            <a:prstGeom prst="rect">
              <a:avLst/>
            </a:prstGeom>
            <a:solidFill>
              <a:srgbClr val="9A9A9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PR"/>
            </a:p>
          </p:txBody>
        </p:sp>
        <p:sp>
          <p:nvSpPr>
            <p:cNvPr id="38" name="Rectangle 32">
              <a:extLst>
                <a:ext uri="{FF2B5EF4-FFF2-40B4-BE49-F238E27FC236}">
                  <a16:creationId xmlns:a16="http://schemas.microsoft.com/office/drawing/2014/main" id="{D30F19FF-9526-4C43-B3E6-E29D5612C344}"/>
                </a:ext>
              </a:extLst>
            </p:cNvPr>
            <p:cNvSpPr>
              <a:spLocks noChangeArrowheads="1"/>
            </p:cNvSpPr>
            <p:nvPr/>
          </p:nvSpPr>
          <p:spPr bwMode="auto">
            <a:xfrm>
              <a:off x="1956" y="3736"/>
              <a:ext cx="3838" cy="154"/>
            </a:xfrm>
            <a:prstGeom prst="rect">
              <a:avLst/>
            </a:prstGeom>
            <a:noFill/>
            <a:ln w="3175">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PR"/>
            </a:p>
          </p:txBody>
        </p:sp>
        <p:sp>
          <p:nvSpPr>
            <p:cNvPr id="39" name="Rectangle 33">
              <a:extLst>
                <a:ext uri="{FF2B5EF4-FFF2-40B4-BE49-F238E27FC236}">
                  <a16:creationId xmlns:a16="http://schemas.microsoft.com/office/drawing/2014/main" id="{FC5A6395-27E6-4AA7-AC12-34C551BFB3C1}"/>
                </a:ext>
              </a:extLst>
            </p:cNvPr>
            <p:cNvSpPr>
              <a:spLocks noChangeArrowheads="1"/>
            </p:cNvSpPr>
            <p:nvPr/>
          </p:nvSpPr>
          <p:spPr bwMode="auto">
            <a:xfrm>
              <a:off x="2016" y="3736"/>
              <a:ext cx="1084"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a:r>
                <a:rPr lang="es-PR" altLang="es-PR" sz="1600" b="1" dirty="0">
                  <a:solidFill>
                    <a:srgbClr val="FFFFFF"/>
                  </a:solidFill>
                  <a:effectLst>
                    <a:outerShdw blurRad="38100" dist="38100" dir="2700000" algn="tl">
                      <a:srgbClr val="000000">
                        <a:alpha val="43137"/>
                      </a:srgbClr>
                    </a:outerShdw>
                  </a:effectLst>
                </a:rPr>
                <a:t>Sustrato de oblea</a:t>
              </a:r>
              <a:endParaRPr lang="es-PR" altLang="es-PR" b="1" dirty="0">
                <a:effectLst>
                  <a:outerShdw blurRad="38100" dist="38100" dir="2700000" algn="tl">
                    <a:srgbClr val="000000">
                      <a:alpha val="43137"/>
                    </a:srgbClr>
                  </a:outerShdw>
                </a:effectLst>
              </a:endParaRPr>
            </a:p>
          </p:txBody>
        </p:sp>
        <p:sp>
          <p:nvSpPr>
            <p:cNvPr id="40" name="Rectangle 34">
              <a:extLst>
                <a:ext uri="{FF2B5EF4-FFF2-40B4-BE49-F238E27FC236}">
                  <a16:creationId xmlns:a16="http://schemas.microsoft.com/office/drawing/2014/main" id="{B69714D0-D497-4548-BB37-03D94CBDB3D5}"/>
                </a:ext>
              </a:extLst>
            </p:cNvPr>
            <p:cNvSpPr>
              <a:spLocks noChangeArrowheads="1"/>
            </p:cNvSpPr>
            <p:nvPr/>
          </p:nvSpPr>
          <p:spPr bwMode="auto">
            <a:xfrm>
              <a:off x="2016" y="3583"/>
              <a:ext cx="1872"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lang="es-PR" altLang="es-PR" sz="1600" b="1" dirty="0">
                  <a:solidFill>
                    <a:srgbClr val="FFFFFF"/>
                  </a:solidFill>
                  <a:effectLst>
                    <a:outerShdw blurRad="38100" dist="38100" dir="2700000" algn="tl">
                      <a:srgbClr val="000000">
                        <a:alpha val="43137"/>
                      </a:srgbClr>
                    </a:outerShdw>
                  </a:effectLst>
                  <a:cs typeface="Arial" panose="020B0604020202020204" pitchFamily="34" charset="0"/>
                </a:rPr>
                <a:t>Fotorresistencia seca</a:t>
              </a:r>
              <a:endParaRPr kumimoji="0" lang="es-PR" altLang="es-PR" sz="1800" b="1" i="0" u="none" strike="noStrike" cap="none" normalizeH="0" baseline="0" dirty="0">
                <a:ln>
                  <a:noFill/>
                </a:ln>
                <a:solidFill>
                  <a:schemeClr val="tx1"/>
                </a:solidFill>
                <a:effectLst>
                  <a:outerShdw blurRad="38100" dist="38100" dir="2700000" algn="tl">
                    <a:srgbClr val="000000">
                      <a:alpha val="43137"/>
                    </a:srgbClr>
                  </a:outerShdw>
                </a:effectLst>
                <a:cs typeface="Arial" panose="020B0604020202020204" pitchFamily="34" charset="0"/>
              </a:endParaRPr>
            </a:p>
          </p:txBody>
        </p:sp>
      </p:grpSp>
    </p:spTree>
    <p:extLst>
      <p:ext uri="{BB962C8B-B14F-4D97-AF65-F5344CB8AC3E}">
        <p14:creationId xmlns:p14="http://schemas.microsoft.com/office/powerpoint/2010/main" val="356156051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A2A30A51-6F99-4561-B8FD-38EF8B15CECF}"/>
              </a:ext>
            </a:extLst>
          </p:cNvPr>
          <p:cNvPicPr>
            <a:picLocks noChangeAspect="1"/>
          </p:cNvPicPr>
          <p:nvPr/>
        </p:nvPicPr>
        <p:blipFill>
          <a:blip r:embed="rId3"/>
          <a:stretch>
            <a:fillRect/>
          </a:stretch>
        </p:blipFill>
        <p:spPr>
          <a:xfrm>
            <a:off x="11502554" y="5681640"/>
            <a:ext cx="613246" cy="602927"/>
          </a:xfrm>
          <a:prstGeom prst="rect">
            <a:avLst/>
          </a:prstGeom>
        </p:spPr>
      </p:pic>
      <p:pic>
        <p:nvPicPr>
          <p:cNvPr id="21" name="Picture 20">
            <a:extLst>
              <a:ext uri="{FF2B5EF4-FFF2-40B4-BE49-F238E27FC236}">
                <a16:creationId xmlns:a16="http://schemas.microsoft.com/office/drawing/2014/main" id="{BF4E40D4-D04B-49FE-A159-7823750B1F30}"/>
              </a:ext>
            </a:extLst>
          </p:cNvPr>
          <p:cNvPicPr>
            <a:picLocks noChangeAspect="1"/>
          </p:cNvPicPr>
          <p:nvPr/>
        </p:nvPicPr>
        <p:blipFill>
          <a:blip r:embed="rId4"/>
          <a:stretch>
            <a:fillRect/>
          </a:stretch>
        </p:blipFill>
        <p:spPr>
          <a:xfrm>
            <a:off x="103909" y="5705416"/>
            <a:ext cx="1752600" cy="579152"/>
          </a:xfrm>
          <a:prstGeom prst="rect">
            <a:avLst/>
          </a:prstGeom>
        </p:spPr>
      </p:pic>
      <p:sp>
        <p:nvSpPr>
          <p:cNvPr id="6" name="Rectangle 17">
            <a:extLst>
              <a:ext uri="{FF2B5EF4-FFF2-40B4-BE49-F238E27FC236}">
                <a16:creationId xmlns:a16="http://schemas.microsoft.com/office/drawing/2014/main" id="{F449F819-BC9D-4A6A-A3EA-DB1FC1CAF25A}"/>
              </a:ext>
            </a:extLst>
          </p:cNvPr>
          <p:cNvSpPr>
            <a:spLocks noChangeArrowheads="1"/>
          </p:cNvSpPr>
          <p:nvPr/>
        </p:nvSpPr>
        <p:spPr bwMode="auto">
          <a:xfrm>
            <a:off x="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PR"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7" name="Title 1">
            <a:extLst>
              <a:ext uri="{FF2B5EF4-FFF2-40B4-BE49-F238E27FC236}">
                <a16:creationId xmlns:a16="http://schemas.microsoft.com/office/drawing/2014/main" id="{372D30DF-AD2A-4122-BED2-D446F9679D4B}"/>
              </a:ext>
            </a:extLst>
          </p:cNvPr>
          <p:cNvSpPr txBox="1">
            <a:spLocks noChangeArrowheads="1"/>
          </p:cNvSpPr>
          <p:nvPr/>
        </p:nvSpPr>
        <p:spPr>
          <a:xfrm>
            <a:off x="0" y="152399"/>
            <a:ext cx="12192000" cy="762001"/>
          </a:xfrm>
          <a:prstGeom prst="rect">
            <a:avLst/>
          </a:prstGeom>
        </p:spPr>
        <p:txBody>
          <a:bodyPr vert="horz" lIns="91440" tIns="45720" rIns="91440" bIns="45720" rtlCol="0" anchor="ct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PR" altLang="zh-CN" sz="5400" b="1" i="0" u="none" strike="noStrike" kern="1200" cap="none" spc="0" normalizeH="0" baseline="0" noProof="0" dirty="0">
                <a:ln w="28575">
                  <a:solidFill>
                    <a:schemeClr val="accent1">
                      <a:lumMod val="90000"/>
                      <a:lumOff val="10000"/>
                    </a:schemeClr>
                  </a:solidFill>
                  <a:prstDash val="solid"/>
                </a:ln>
                <a:solidFill>
                  <a:schemeClr val="tx1"/>
                </a:solidFill>
                <a:uLnTx/>
                <a:uFillTx/>
                <a:latin typeface="Arial Black" panose="020B0A04020102020204"/>
                <a:ea typeface="SimSun" panose="02010600030101010101" pitchFamily="2" charset="-122"/>
                <a:cs typeface="+mj-cs"/>
              </a:rPr>
              <a:t>Calentando la fotorresistencia</a:t>
            </a:r>
          </a:p>
        </p:txBody>
      </p:sp>
      <p:sp>
        <p:nvSpPr>
          <p:cNvPr id="8" name="Rectangle 3">
            <a:extLst>
              <a:ext uri="{FF2B5EF4-FFF2-40B4-BE49-F238E27FC236}">
                <a16:creationId xmlns:a16="http://schemas.microsoft.com/office/drawing/2014/main" id="{6E76D6A6-CAC6-46D5-970A-B9D0FEF2305C}"/>
              </a:ext>
            </a:extLst>
          </p:cNvPr>
          <p:cNvSpPr txBox="1">
            <a:spLocks noChangeArrowheads="1"/>
          </p:cNvSpPr>
          <p:nvPr/>
        </p:nvSpPr>
        <p:spPr>
          <a:xfrm>
            <a:off x="210272" y="1181101"/>
            <a:ext cx="11753128" cy="1333499"/>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indent="0" algn="just">
              <a:spcBef>
                <a:spcPct val="0"/>
              </a:spcBef>
              <a:buFontTx/>
              <a:buNone/>
              <a:defRPr/>
            </a:pPr>
            <a:r>
              <a:rPr lang="es-PR" sz="2800" b="1" dirty="0">
                <a:solidFill>
                  <a:schemeClr val="accent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La fotorresistencia aún tendrá algo de solvente después de girar (la rotación). Se calienta ligeramente (el “horneado suave”) para eliminar el restante del solvente.</a:t>
            </a:r>
            <a:endParaRPr lang="es-PR" sz="2400" dirty="0"/>
          </a:p>
        </p:txBody>
      </p:sp>
      <p:sp>
        <p:nvSpPr>
          <p:cNvPr id="9" name="Rectangle 3">
            <a:extLst>
              <a:ext uri="{FF2B5EF4-FFF2-40B4-BE49-F238E27FC236}">
                <a16:creationId xmlns:a16="http://schemas.microsoft.com/office/drawing/2014/main" id="{990E4CAB-5C66-4B6E-A0D2-D13BA9CCC27C}"/>
              </a:ext>
            </a:extLst>
          </p:cNvPr>
          <p:cNvSpPr>
            <a:spLocks noChangeArrowheads="1"/>
          </p:cNvSpPr>
          <p:nvPr/>
        </p:nvSpPr>
        <p:spPr bwMode="auto">
          <a:xfrm>
            <a:off x="0" y="5280025"/>
            <a:ext cx="12192000"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s-PR" altLang="en-US" sz="2800" b="1" dirty="0">
                <a:latin typeface="Arial" panose="020B0604020202020204" pitchFamily="34" charset="0"/>
                <a:cs typeface="Arial" panose="020B0604020202020204" pitchFamily="34" charset="0"/>
              </a:rPr>
              <a:t>La oblea está lista para exposición.</a:t>
            </a:r>
            <a:endParaRPr lang="es-PR" altLang="en-US" sz="2800" dirty="0">
              <a:latin typeface="Arial" panose="020B0604020202020204" pitchFamily="34" charset="0"/>
              <a:cs typeface="Arial" panose="020B0604020202020204" pitchFamily="34" charset="0"/>
            </a:endParaRPr>
          </a:p>
          <a:p>
            <a:pPr algn="ctr" eaLnBrk="1" hangingPunct="1"/>
            <a:endParaRPr lang="es-PR" altLang="en-US" sz="2800" dirty="0">
              <a:latin typeface="Arial" panose="020B0604020202020204" pitchFamily="34" charset="0"/>
              <a:cs typeface="Arial" panose="020B0604020202020204" pitchFamily="34" charset="0"/>
            </a:endParaRPr>
          </a:p>
        </p:txBody>
      </p:sp>
      <p:grpSp>
        <p:nvGrpSpPr>
          <p:cNvPr id="11" name="Group 9">
            <a:extLst>
              <a:ext uri="{FF2B5EF4-FFF2-40B4-BE49-F238E27FC236}">
                <a16:creationId xmlns:a16="http://schemas.microsoft.com/office/drawing/2014/main" id="{B75151BD-6DA8-4713-8FFF-F256DC0BFEBE}"/>
              </a:ext>
            </a:extLst>
          </p:cNvPr>
          <p:cNvGrpSpPr>
            <a:grpSpLocks/>
          </p:cNvGrpSpPr>
          <p:nvPr/>
        </p:nvGrpSpPr>
        <p:grpSpPr bwMode="auto">
          <a:xfrm>
            <a:off x="2362200" y="3875088"/>
            <a:ext cx="7418388" cy="925512"/>
            <a:chOff x="677" y="2491"/>
            <a:chExt cx="4673" cy="583"/>
          </a:xfrm>
        </p:grpSpPr>
        <p:sp>
          <p:nvSpPr>
            <p:cNvPr id="12" name="Rectangle 7">
              <a:extLst>
                <a:ext uri="{FF2B5EF4-FFF2-40B4-BE49-F238E27FC236}">
                  <a16:creationId xmlns:a16="http://schemas.microsoft.com/office/drawing/2014/main" id="{37D854CE-A694-4B7A-A056-37D18583D6F6}"/>
                </a:ext>
              </a:extLst>
            </p:cNvPr>
            <p:cNvSpPr>
              <a:spLocks noChangeArrowheads="1"/>
            </p:cNvSpPr>
            <p:nvPr/>
          </p:nvSpPr>
          <p:spPr bwMode="auto">
            <a:xfrm>
              <a:off x="677" y="2491"/>
              <a:ext cx="4673" cy="583"/>
            </a:xfrm>
            <a:prstGeom prst="rect">
              <a:avLst/>
            </a:prstGeom>
            <a:solidFill>
              <a:srgbClr val="AC341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1800">
                <a:latin typeface="Arial" panose="020B0604020202020204" pitchFamily="34" charset="0"/>
              </a:endParaRPr>
            </a:p>
          </p:txBody>
        </p:sp>
        <p:sp>
          <p:nvSpPr>
            <p:cNvPr id="13" name="Text Box 8">
              <a:extLst>
                <a:ext uri="{FF2B5EF4-FFF2-40B4-BE49-F238E27FC236}">
                  <a16:creationId xmlns:a16="http://schemas.microsoft.com/office/drawing/2014/main" id="{9F7EF04B-A7BE-42E2-9ECB-C44BB17B7008}"/>
                </a:ext>
              </a:extLst>
            </p:cNvPr>
            <p:cNvSpPr txBox="1">
              <a:spLocks noChangeArrowheads="1"/>
            </p:cNvSpPr>
            <p:nvPr/>
          </p:nvSpPr>
          <p:spPr bwMode="auto">
            <a:xfrm>
              <a:off x="677" y="2678"/>
              <a:ext cx="4673" cy="2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eaLnBrk="0" hangingPunct="0">
                <a:spcBef>
                  <a:spcPct val="20000"/>
                </a:spcBef>
                <a:buFont typeface="Arial" charset="0"/>
                <a:buChar char="•"/>
                <a:defRPr sz="3200">
                  <a:solidFill>
                    <a:schemeClr val="tx1"/>
                  </a:solidFill>
                  <a:latin typeface="Calibri" charset="0"/>
                </a:defRPr>
              </a:lvl1pPr>
              <a:lvl2pPr marL="742950" indent="-285750" eaLnBrk="0" hangingPunct="0">
                <a:spcBef>
                  <a:spcPct val="20000"/>
                </a:spcBef>
                <a:buFont typeface="Arial" charset="0"/>
                <a:buChar char="–"/>
                <a:defRPr sz="2800">
                  <a:solidFill>
                    <a:schemeClr val="tx1"/>
                  </a:solidFill>
                  <a:latin typeface="Calibri" charset="0"/>
                </a:defRPr>
              </a:lvl2pPr>
              <a:lvl3pPr marL="1143000" indent="-228600" eaLnBrk="0" hangingPunct="0">
                <a:spcBef>
                  <a:spcPct val="20000"/>
                </a:spcBef>
                <a:buFont typeface="Arial" charset="0"/>
                <a:buChar char="•"/>
                <a:defRPr sz="2400">
                  <a:solidFill>
                    <a:schemeClr val="tx1"/>
                  </a:solidFill>
                  <a:latin typeface="Calibri" charset="0"/>
                </a:defRPr>
              </a:lvl3pPr>
              <a:lvl4pPr marL="1600200" indent="-228600" eaLnBrk="0" hangingPunct="0">
                <a:spcBef>
                  <a:spcPct val="20000"/>
                </a:spcBef>
                <a:buFont typeface="Arial" charset="0"/>
                <a:buChar char="–"/>
                <a:defRPr sz="2000">
                  <a:solidFill>
                    <a:schemeClr val="tx1"/>
                  </a:solidFill>
                  <a:latin typeface="Calibri" charset="0"/>
                </a:defRPr>
              </a:lvl4pPr>
              <a:lvl5pPr marL="2057400" indent="-228600" eaLnBrk="0" hangingPunct="0">
                <a:spcBef>
                  <a:spcPct val="20000"/>
                </a:spcBef>
                <a:buFont typeface="Arial" charset="0"/>
                <a:buChar char="»"/>
                <a:defRPr sz="2000">
                  <a:solidFill>
                    <a:schemeClr val="tx1"/>
                  </a:solidFill>
                  <a:latin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defRPr>
              </a:lvl9pPr>
            </a:lstStyle>
            <a:p>
              <a:pPr algn="ctr" eaLnBrk="1" hangingPunct="1">
                <a:spcBef>
                  <a:spcPct val="50000"/>
                </a:spcBef>
                <a:buFontTx/>
                <a:buNone/>
                <a:defRPr/>
              </a:pPr>
              <a:r>
                <a:rPr lang="es-PR" altLang="en-US" sz="2000" b="1" dirty="0">
                  <a:solidFill>
                    <a:schemeClr val="bg1"/>
                  </a:solidFill>
                  <a:effectLst>
                    <a:outerShdw blurRad="38100" dist="38100" dir="2700000" algn="tl">
                      <a:srgbClr val="000000">
                        <a:alpha val="43137"/>
                      </a:srgbClr>
                    </a:outerShdw>
                  </a:effectLst>
                  <a:latin typeface="Arial" charset="0"/>
                  <a:ea typeface="Arial" charset="0"/>
                  <a:cs typeface="Arial" charset="0"/>
                </a:rPr>
                <a:t>Plancha de calor</a:t>
              </a:r>
            </a:p>
          </p:txBody>
        </p:sp>
      </p:grpSp>
      <p:pic>
        <p:nvPicPr>
          <p:cNvPr id="14" name="Picture 11">
            <a:extLst>
              <a:ext uri="{FF2B5EF4-FFF2-40B4-BE49-F238E27FC236}">
                <a16:creationId xmlns:a16="http://schemas.microsoft.com/office/drawing/2014/main" id="{73F5891B-2858-4091-9135-40C6B782C06C}"/>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flipH="1">
            <a:off x="5676900" y="2711450"/>
            <a:ext cx="106363" cy="604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15" name="Picture 11">
            <a:extLst>
              <a:ext uri="{FF2B5EF4-FFF2-40B4-BE49-F238E27FC236}">
                <a16:creationId xmlns:a16="http://schemas.microsoft.com/office/drawing/2014/main" id="{7458A53F-3999-42CC-BC28-D5D21EDA0726}"/>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flipH="1">
            <a:off x="7253288" y="2686050"/>
            <a:ext cx="106362"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16" name="Picture 11">
            <a:extLst>
              <a:ext uri="{FF2B5EF4-FFF2-40B4-BE49-F238E27FC236}">
                <a16:creationId xmlns:a16="http://schemas.microsoft.com/office/drawing/2014/main" id="{8C73DB90-347E-47C5-87B1-A15B2B90164F}"/>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flipH="1">
            <a:off x="6384925" y="2722563"/>
            <a:ext cx="106363" cy="604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17" name="Picture 11">
            <a:extLst>
              <a:ext uri="{FF2B5EF4-FFF2-40B4-BE49-F238E27FC236}">
                <a16:creationId xmlns:a16="http://schemas.microsoft.com/office/drawing/2014/main" id="{34D88959-1B95-4E73-85EA-074A77EE5D39}"/>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flipH="1">
            <a:off x="3490913" y="2711450"/>
            <a:ext cx="106362" cy="604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19" name="Picture 11">
            <a:extLst>
              <a:ext uri="{FF2B5EF4-FFF2-40B4-BE49-F238E27FC236}">
                <a16:creationId xmlns:a16="http://schemas.microsoft.com/office/drawing/2014/main" id="{BED00E1A-4171-4F46-AF0D-95BA38FF5D24}"/>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flipH="1">
            <a:off x="4348163" y="2716213"/>
            <a:ext cx="106362" cy="604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20" name="Picture 11">
            <a:extLst>
              <a:ext uri="{FF2B5EF4-FFF2-40B4-BE49-F238E27FC236}">
                <a16:creationId xmlns:a16="http://schemas.microsoft.com/office/drawing/2014/main" id="{DA70D0CF-E516-41BD-AB8D-03BA626D667B}"/>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flipH="1">
            <a:off x="4949825" y="2700338"/>
            <a:ext cx="106363"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22" name="Picture 11">
            <a:extLst>
              <a:ext uri="{FF2B5EF4-FFF2-40B4-BE49-F238E27FC236}">
                <a16:creationId xmlns:a16="http://schemas.microsoft.com/office/drawing/2014/main" id="{61B8BFC9-3021-4042-98FE-C3761AE9B61F}"/>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flipH="1">
            <a:off x="8234363" y="2686050"/>
            <a:ext cx="106362"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grpSp>
        <p:nvGrpSpPr>
          <p:cNvPr id="2" name="Group 4">
            <a:extLst>
              <a:ext uri="{FF2B5EF4-FFF2-40B4-BE49-F238E27FC236}">
                <a16:creationId xmlns:a16="http://schemas.microsoft.com/office/drawing/2014/main" id="{B91EE03D-A1C6-4B2D-89A1-4633ABFC5B3B}"/>
              </a:ext>
            </a:extLst>
          </p:cNvPr>
          <p:cNvGrpSpPr>
            <a:grpSpLocks noChangeAspect="1"/>
          </p:cNvGrpSpPr>
          <p:nvPr/>
        </p:nvGrpSpPr>
        <p:grpSpPr bwMode="auto">
          <a:xfrm>
            <a:off x="2863850" y="3321050"/>
            <a:ext cx="6137275" cy="558800"/>
            <a:chOff x="1804" y="2040"/>
            <a:chExt cx="3866" cy="352"/>
          </a:xfrm>
        </p:grpSpPr>
        <p:sp>
          <p:nvSpPr>
            <p:cNvPr id="3" name="AutoShape 3">
              <a:extLst>
                <a:ext uri="{FF2B5EF4-FFF2-40B4-BE49-F238E27FC236}">
                  <a16:creationId xmlns:a16="http://schemas.microsoft.com/office/drawing/2014/main" id="{9D003187-9C4B-4E52-9B28-EC01FA04CC69}"/>
                </a:ext>
              </a:extLst>
            </p:cNvPr>
            <p:cNvSpPr>
              <a:spLocks noChangeAspect="1" noChangeArrowheads="1" noTextEdit="1"/>
            </p:cNvSpPr>
            <p:nvPr/>
          </p:nvSpPr>
          <p:spPr bwMode="auto">
            <a:xfrm>
              <a:off x="1804" y="2040"/>
              <a:ext cx="3866"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PR"/>
            </a:p>
          </p:txBody>
        </p:sp>
        <p:sp>
          <p:nvSpPr>
            <p:cNvPr id="4" name="Rectangle 5">
              <a:extLst>
                <a:ext uri="{FF2B5EF4-FFF2-40B4-BE49-F238E27FC236}">
                  <a16:creationId xmlns:a16="http://schemas.microsoft.com/office/drawing/2014/main" id="{1F0B81E8-D6F4-448E-A749-BB476BF90B79}"/>
                </a:ext>
              </a:extLst>
            </p:cNvPr>
            <p:cNvSpPr>
              <a:spLocks noChangeArrowheads="1"/>
            </p:cNvSpPr>
            <p:nvPr/>
          </p:nvSpPr>
          <p:spPr bwMode="auto">
            <a:xfrm>
              <a:off x="1818" y="2071"/>
              <a:ext cx="3838" cy="153"/>
            </a:xfrm>
            <a:prstGeom prst="rect">
              <a:avLst/>
            </a:prstGeom>
            <a:solidFill>
              <a:srgbClr val="29508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PR"/>
            </a:p>
          </p:txBody>
        </p:sp>
        <p:sp>
          <p:nvSpPr>
            <p:cNvPr id="5" name="Rectangle 6">
              <a:extLst>
                <a:ext uri="{FF2B5EF4-FFF2-40B4-BE49-F238E27FC236}">
                  <a16:creationId xmlns:a16="http://schemas.microsoft.com/office/drawing/2014/main" id="{B164AFF9-17ED-4793-99A9-6D9F9A38F341}"/>
                </a:ext>
              </a:extLst>
            </p:cNvPr>
            <p:cNvSpPr>
              <a:spLocks noChangeArrowheads="1"/>
            </p:cNvSpPr>
            <p:nvPr/>
          </p:nvSpPr>
          <p:spPr bwMode="auto">
            <a:xfrm>
              <a:off x="1818" y="2071"/>
              <a:ext cx="3838" cy="153"/>
            </a:xfrm>
            <a:prstGeom prst="rect">
              <a:avLst/>
            </a:prstGeom>
            <a:noFill/>
            <a:ln w="3175">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PR"/>
            </a:p>
          </p:txBody>
        </p:sp>
        <p:sp>
          <p:nvSpPr>
            <p:cNvPr id="23" name="Rectangle 7">
              <a:extLst>
                <a:ext uri="{FF2B5EF4-FFF2-40B4-BE49-F238E27FC236}">
                  <a16:creationId xmlns:a16="http://schemas.microsoft.com/office/drawing/2014/main" id="{A1FFC7BF-B7C5-425B-9497-CF3889337ACE}"/>
                </a:ext>
              </a:extLst>
            </p:cNvPr>
            <p:cNvSpPr>
              <a:spLocks noChangeArrowheads="1"/>
            </p:cNvSpPr>
            <p:nvPr/>
          </p:nvSpPr>
          <p:spPr bwMode="auto">
            <a:xfrm>
              <a:off x="1818" y="2224"/>
              <a:ext cx="3838" cy="154"/>
            </a:xfrm>
            <a:prstGeom prst="rect">
              <a:avLst/>
            </a:prstGeom>
            <a:solidFill>
              <a:srgbClr val="9A9A9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PR"/>
            </a:p>
          </p:txBody>
        </p:sp>
        <p:sp>
          <p:nvSpPr>
            <p:cNvPr id="24" name="Rectangle 8">
              <a:extLst>
                <a:ext uri="{FF2B5EF4-FFF2-40B4-BE49-F238E27FC236}">
                  <a16:creationId xmlns:a16="http://schemas.microsoft.com/office/drawing/2014/main" id="{AFE7EDB4-CCD1-4CF1-85AE-1B21A5A2DB45}"/>
                </a:ext>
              </a:extLst>
            </p:cNvPr>
            <p:cNvSpPr>
              <a:spLocks noChangeArrowheads="1"/>
            </p:cNvSpPr>
            <p:nvPr/>
          </p:nvSpPr>
          <p:spPr bwMode="auto">
            <a:xfrm>
              <a:off x="1818" y="2224"/>
              <a:ext cx="3838" cy="154"/>
            </a:xfrm>
            <a:prstGeom prst="rect">
              <a:avLst/>
            </a:prstGeom>
            <a:noFill/>
            <a:ln w="3175">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PR"/>
            </a:p>
          </p:txBody>
        </p:sp>
        <p:sp>
          <p:nvSpPr>
            <p:cNvPr id="25" name="Rectangle 9">
              <a:extLst>
                <a:ext uri="{FF2B5EF4-FFF2-40B4-BE49-F238E27FC236}">
                  <a16:creationId xmlns:a16="http://schemas.microsoft.com/office/drawing/2014/main" id="{55C5FA35-4D0D-471A-B815-48B306F7842B}"/>
                </a:ext>
              </a:extLst>
            </p:cNvPr>
            <p:cNvSpPr>
              <a:spLocks noChangeArrowheads="1"/>
            </p:cNvSpPr>
            <p:nvPr/>
          </p:nvSpPr>
          <p:spPr bwMode="auto">
            <a:xfrm>
              <a:off x="1872" y="2224"/>
              <a:ext cx="1084"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a:r>
                <a:rPr lang="es-PR" altLang="es-PR" sz="1600" b="1" dirty="0">
                  <a:solidFill>
                    <a:srgbClr val="FFFFFF"/>
                  </a:solidFill>
                  <a:effectLst>
                    <a:outerShdw blurRad="38100" dist="38100" dir="2700000" algn="tl">
                      <a:srgbClr val="000000">
                        <a:alpha val="43137"/>
                      </a:srgbClr>
                    </a:outerShdw>
                  </a:effectLst>
                </a:rPr>
                <a:t>Sustrato de oblea</a:t>
              </a:r>
              <a:endParaRPr lang="es-PR" altLang="es-PR" b="1" dirty="0">
                <a:effectLst>
                  <a:outerShdw blurRad="38100" dist="38100" dir="2700000" algn="tl">
                    <a:srgbClr val="000000">
                      <a:alpha val="43137"/>
                    </a:srgbClr>
                  </a:outerShdw>
                </a:effectLst>
              </a:endParaRPr>
            </a:p>
          </p:txBody>
        </p:sp>
      </p:grpSp>
      <p:sp>
        <p:nvSpPr>
          <p:cNvPr id="27" name="Rectangle 34">
            <a:extLst>
              <a:ext uri="{FF2B5EF4-FFF2-40B4-BE49-F238E27FC236}">
                <a16:creationId xmlns:a16="http://schemas.microsoft.com/office/drawing/2014/main" id="{0F16571B-1BA3-4989-AC1D-F88008F36A69}"/>
              </a:ext>
            </a:extLst>
          </p:cNvPr>
          <p:cNvSpPr>
            <a:spLocks noChangeArrowheads="1"/>
          </p:cNvSpPr>
          <p:nvPr/>
        </p:nvSpPr>
        <p:spPr bwMode="auto">
          <a:xfrm>
            <a:off x="2971800" y="3359150"/>
            <a:ext cx="29718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lang="es-PR" altLang="es-PR" sz="1600" b="1" dirty="0">
                <a:solidFill>
                  <a:srgbClr val="FFFFFF"/>
                </a:solidFill>
                <a:effectLst>
                  <a:outerShdw blurRad="38100" dist="38100" dir="2700000" algn="tl">
                    <a:srgbClr val="000000">
                      <a:alpha val="43137"/>
                    </a:srgbClr>
                  </a:outerShdw>
                </a:effectLst>
                <a:cs typeface="Arial" panose="020B0604020202020204" pitchFamily="34" charset="0"/>
              </a:rPr>
              <a:t>Fotorresistencia seca</a:t>
            </a:r>
            <a:endParaRPr kumimoji="0" lang="es-PR" altLang="es-PR" sz="1800" b="1" i="0" u="none" strike="noStrike" cap="none" normalizeH="0" baseline="0" dirty="0">
              <a:ln>
                <a:noFill/>
              </a:ln>
              <a:solidFill>
                <a:schemeClr val="tx1"/>
              </a:solidFill>
              <a:effectLst>
                <a:outerShdw blurRad="38100" dist="38100" dir="2700000" algn="tl">
                  <a:srgbClr val="000000">
                    <a:alpha val="43137"/>
                  </a:srgbClr>
                </a:outerShdw>
              </a:effectLst>
              <a:cs typeface="Arial" panose="020B0604020202020204" pitchFamily="34" charset="0"/>
            </a:endParaRPr>
          </a:p>
        </p:txBody>
      </p:sp>
    </p:spTree>
    <p:extLst>
      <p:ext uri="{BB962C8B-B14F-4D97-AF65-F5344CB8AC3E}">
        <p14:creationId xmlns:p14="http://schemas.microsoft.com/office/powerpoint/2010/main" val="305621420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A2A30A51-6F99-4561-B8FD-38EF8B15CECF}"/>
              </a:ext>
            </a:extLst>
          </p:cNvPr>
          <p:cNvPicPr>
            <a:picLocks noChangeAspect="1"/>
          </p:cNvPicPr>
          <p:nvPr/>
        </p:nvPicPr>
        <p:blipFill>
          <a:blip r:embed="rId4"/>
          <a:stretch>
            <a:fillRect/>
          </a:stretch>
        </p:blipFill>
        <p:spPr>
          <a:xfrm>
            <a:off x="11502554" y="5681640"/>
            <a:ext cx="613246" cy="602927"/>
          </a:xfrm>
          <a:prstGeom prst="rect">
            <a:avLst/>
          </a:prstGeom>
        </p:spPr>
      </p:pic>
      <p:pic>
        <p:nvPicPr>
          <p:cNvPr id="21" name="Picture 20">
            <a:extLst>
              <a:ext uri="{FF2B5EF4-FFF2-40B4-BE49-F238E27FC236}">
                <a16:creationId xmlns:a16="http://schemas.microsoft.com/office/drawing/2014/main" id="{BF4E40D4-D04B-49FE-A159-7823750B1F30}"/>
              </a:ext>
            </a:extLst>
          </p:cNvPr>
          <p:cNvPicPr>
            <a:picLocks noChangeAspect="1"/>
          </p:cNvPicPr>
          <p:nvPr/>
        </p:nvPicPr>
        <p:blipFill>
          <a:blip r:embed="rId5"/>
          <a:stretch>
            <a:fillRect/>
          </a:stretch>
        </p:blipFill>
        <p:spPr>
          <a:xfrm>
            <a:off x="103909" y="5705416"/>
            <a:ext cx="1752600" cy="579152"/>
          </a:xfrm>
          <a:prstGeom prst="rect">
            <a:avLst/>
          </a:prstGeom>
        </p:spPr>
      </p:pic>
      <p:sp>
        <p:nvSpPr>
          <p:cNvPr id="6" name="Rectangle 17">
            <a:extLst>
              <a:ext uri="{FF2B5EF4-FFF2-40B4-BE49-F238E27FC236}">
                <a16:creationId xmlns:a16="http://schemas.microsoft.com/office/drawing/2014/main" id="{F449F819-BC9D-4A6A-A3EA-DB1FC1CAF25A}"/>
              </a:ext>
            </a:extLst>
          </p:cNvPr>
          <p:cNvSpPr>
            <a:spLocks noChangeArrowheads="1"/>
          </p:cNvSpPr>
          <p:nvPr/>
        </p:nvSpPr>
        <p:spPr bwMode="auto">
          <a:xfrm>
            <a:off x="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PR"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7" name="Title 1">
            <a:extLst>
              <a:ext uri="{FF2B5EF4-FFF2-40B4-BE49-F238E27FC236}">
                <a16:creationId xmlns:a16="http://schemas.microsoft.com/office/drawing/2014/main" id="{A1C3C1CB-C630-4485-8B0F-3ED4454E3267}"/>
              </a:ext>
            </a:extLst>
          </p:cNvPr>
          <p:cNvSpPr txBox="1">
            <a:spLocks noChangeArrowheads="1"/>
          </p:cNvSpPr>
          <p:nvPr/>
        </p:nvSpPr>
        <p:spPr>
          <a:xfrm>
            <a:off x="0" y="152399"/>
            <a:ext cx="12192000" cy="854124"/>
          </a:xfrm>
          <a:prstGeom prst="rect">
            <a:avLst/>
          </a:prstGeom>
        </p:spPr>
        <p:txBody>
          <a:bodyPr vert="horz" lIns="91440" tIns="45720" rIns="91440" bIns="45720" rtlCol="0" anchor="ct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PR" altLang="zh-CN" sz="5200" b="1" i="0" u="none" strike="noStrike" kern="1200" cap="none" spc="0" normalizeH="0" baseline="0" noProof="0" dirty="0">
                <a:ln w="28575">
                  <a:solidFill>
                    <a:schemeClr val="accent1">
                      <a:lumMod val="90000"/>
                      <a:lumOff val="10000"/>
                    </a:schemeClr>
                  </a:solidFill>
                  <a:prstDash val="solid"/>
                </a:ln>
                <a:solidFill>
                  <a:schemeClr val="tx1"/>
                </a:solidFill>
                <a:uLnTx/>
                <a:uFillTx/>
                <a:latin typeface="Arial Black" panose="020B0A04020102020204"/>
                <a:ea typeface="SimSun" panose="02010600030101010101" pitchFamily="2" charset="-122"/>
                <a:cs typeface="+mj-cs"/>
              </a:rPr>
              <a:t>Exposición de la fotorresistencia</a:t>
            </a:r>
          </a:p>
        </p:txBody>
      </p:sp>
      <p:sp>
        <p:nvSpPr>
          <p:cNvPr id="8" name="Rectangle 3">
            <a:extLst>
              <a:ext uri="{FF2B5EF4-FFF2-40B4-BE49-F238E27FC236}">
                <a16:creationId xmlns:a16="http://schemas.microsoft.com/office/drawing/2014/main" id="{BF44A1F8-67C2-4A5B-9312-A2E43218A003}"/>
              </a:ext>
            </a:extLst>
          </p:cNvPr>
          <p:cNvSpPr txBox="1">
            <a:spLocks noChangeArrowheads="1"/>
          </p:cNvSpPr>
          <p:nvPr/>
        </p:nvSpPr>
        <p:spPr>
          <a:xfrm>
            <a:off x="295640" y="1389989"/>
            <a:ext cx="4272820" cy="4401211"/>
          </a:xfrm>
          <a:prstGeom prst="rect">
            <a:avLst/>
          </a:prstGeom>
        </p:spPr>
        <p:txBody>
          <a:bodyPr vert="horz" lIns="0" tIns="45720" rIns="0" bIns="45720" rtlCol="0">
            <a:normAutofit fontScale="92500" lnSpcReduction="2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indent="0" algn="ctr">
              <a:lnSpc>
                <a:spcPct val="110000"/>
              </a:lnSpc>
              <a:spcBef>
                <a:spcPts val="0"/>
              </a:spcBef>
              <a:spcAft>
                <a:spcPts val="0"/>
              </a:spcAft>
              <a:buFontTx/>
              <a:buNone/>
              <a:defRPr/>
            </a:pPr>
            <a:r>
              <a:rPr lang="es-PR" sz="2600" b="1" dirty="0">
                <a:solidFill>
                  <a:schemeClr val="tx2">
                    <a:lumMod val="50000"/>
                  </a:schemeClr>
                </a:solidFill>
                <a:effectLst>
                  <a:outerShdw blurRad="38100" dist="38100" dir="2700000" algn="tl">
                    <a:srgbClr val="000000">
                      <a:alpha val="43137"/>
                    </a:srgbClr>
                  </a:outerShdw>
                </a:effectLst>
              </a:rPr>
              <a:t>En la forma más simple de litografía, llamada litografía de contacto, la foto-máscara se coloca sobre la oblea recubierta con fotorresistencia y se le aplica luz intensa. </a:t>
            </a:r>
          </a:p>
          <a:p>
            <a:pPr marL="0" indent="0" algn="just">
              <a:lnSpc>
                <a:spcPct val="110000"/>
              </a:lnSpc>
              <a:spcBef>
                <a:spcPts val="0"/>
              </a:spcBef>
              <a:spcAft>
                <a:spcPts val="0"/>
              </a:spcAft>
              <a:buFontTx/>
              <a:buNone/>
              <a:defRPr/>
            </a:pPr>
            <a:endParaRPr lang="es-PR" sz="2400" b="1" dirty="0">
              <a:solidFill>
                <a:schemeClr val="tx2">
                  <a:lumMod val="50000"/>
                </a:schemeClr>
              </a:solidFill>
              <a:effectLst>
                <a:outerShdw blurRad="38100" dist="38100" dir="2700000" algn="tl">
                  <a:srgbClr val="000000">
                    <a:alpha val="43137"/>
                  </a:srgbClr>
                </a:outerShdw>
              </a:effectLst>
            </a:endParaRPr>
          </a:p>
          <a:p>
            <a:pPr marL="0" indent="0" algn="ctr">
              <a:lnSpc>
                <a:spcPct val="110000"/>
              </a:lnSpc>
              <a:spcBef>
                <a:spcPts val="0"/>
              </a:spcBef>
              <a:spcAft>
                <a:spcPts val="0"/>
              </a:spcAft>
              <a:buFontTx/>
              <a:buNone/>
              <a:defRPr/>
            </a:pPr>
            <a:r>
              <a:rPr lang="es-PR" sz="2600" b="1" dirty="0">
                <a:solidFill>
                  <a:schemeClr val="tx2">
                    <a:lumMod val="50000"/>
                  </a:schemeClr>
                </a:solidFill>
                <a:effectLst>
                  <a:outerShdw blurRad="38100" dist="38100" dir="2700000" algn="tl">
                    <a:srgbClr val="000000">
                      <a:alpha val="43137"/>
                    </a:srgbClr>
                  </a:outerShdw>
                </a:effectLst>
              </a:rPr>
              <a:t>Dondequiera que la máscara tenga aperturas, la resistencia queda expuesta y pasa por un cambio químico.</a:t>
            </a:r>
            <a:endParaRPr lang="es-PR" sz="2600" dirty="0"/>
          </a:p>
          <a:p>
            <a:pPr marL="0" indent="0">
              <a:lnSpc>
                <a:spcPct val="110000"/>
              </a:lnSpc>
              <a:spcBef>
                <a:spcPts val="0"/>
              </a:spcBef>
              <a:spcAft>
                <a:spcPts val="0"/>
              </a:spcAft>
              <a:buFont typeface="Arial" charset="0"/>
              <a:buNone/>
              <a:defRPr/>
            </a:pPr>
            <a:endParaRPr lang="es-PR" dirty="0"/>
          </a:p>
        </p:txBody>
      </p:sp>
      <p:graphicFrame>
        <p:nvGraphicFramePr>
          <p:cNvPr id="9" name="Object 5">
            <a:extLst>
              <a:ext uri="{FF2B5EF4-FFF2-40B4-BE49-F238E27FC236}">
                <a16:creationId xmlns:a16="http://schemas.microsoft.com/office/drawing/2014/main" id="{AA90A5B5-BD5B-4CE1-8F32-55EF754193F1}"/>
              </a:ext>
            </a:extLst>
          </p:cNvPr>
          <p:cNvGraphicFramePr>
            <a:graphicFrameLocks noChangeAspect="1"/>
          </p:cNvGraphicFramePr>
          <p:nvPr>
            <p:extLst>
              <p:ext uri="{D42A27DB-BD31-4B8C-83A1-F6EECF244321}">
                <p14:modId xmlns:p14="http://schemas.microsoft.com/office/powerpoint/2010/main" val="3403684491"/>
              </p:ext>
            </p:extLst>
          </p:nvPr>
        </p:nvGraphicFramePr>
        <p:xfrm>
          <a:off x="6503988" y="2116138"/>
          <a:ext cx="5383212" cy="2455862"/>
        </p:xfrm>
        <a:graphic>
          <a:graphicData uri="http://schemas.openxmlformats.org/presentationml/2006/ole">
            <mc:AlternateContent xmlns:mc="http://schemas.openxmlformats.org/markup-compatibility/2006">
              <mc:Choice xmlns:v="urn:schemas-microsoft-com:vml" Requires="v">
                <p:oleObj spid="_x0000_s1100" name="Visio" r:id="rId6" imgW="4622800" imgH="2425700" progId="Visio.Drawing.11">
                  <p:embed/>
                </p:oleObj>
              </mc:Choice>
              <mc:Fallback>
                <p:oleObj name="Visio" r:id="rId6" imgW="4622800" imgH="2425700" progId="Visio.Drawing.11">
                  <p:embed/>
                  <p:pic>
                    <p:nvPicPr>
                      <p:cNvPr id="59395"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503988" y="2116138"/>
                        <a:ext cx="5383212" cy="2455862"/>
                      </a:xfrm>
                      <a:prstGeom prst="rect">
                        <a:avLst/>
                      </a:prstGeom>
                      <a:noFill/>
                      <a:ln>
                        <a:noFill/>
                      </a:ln>
                      <a:effectLst/>
                    </p:spPr>
                  </p:pic>
                </p:oleObj>
              </mc:Fallback>
            </mc:AlternateContent>
          </a:graphicData>
        </a:graphic>
      </p:graphicFrame>
      <p:sp>
        <p:nvSpPr>
          <p:cNvPr id="10" name="Text Box 6">
            <a:extLst>
              <a:ext uri="{FF2B5EF4-FFF2-40B4-BE49-F238E27FC236}">
                <a16:creationId xmlns:a16="http://schemas.microsoft.com/office/drawing/2014/main" id="{44CEE713-4949-415B-96A7-55949ECE116A}"/>
              </a:ext>
            </a:extLst>
          </p:cNvPr>
          <p:cNvSpPr txBox="1">
            <a:spLocks noChangeArrowheads="1"/>
          </p:cNvSpPr>
          <p:nvPr/>
        </p:nvSpPr>
        <p:spPr bwMode="auto">
          <a:xfrm>
            <a:off x="7315200" y="4324350"/>
            <a:ext cx="2444750"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eaLnBrk="0" hangingPunct="0">
              <a:spcBef>
                <a:spcPct val="20000"/>
              </a:spcBef>
              <a:buFont typeface="Arial" charset="0"/>
              <a:buChar char="•"/>
              <a:defRPr sz="3200">
                <a:solidFill>
                  <a:schemeClr val="tx1"/>
                </a:solidFill>
                <a:latin typeface="Calibri" charset="0"/>
              </a:defRPr>
            </a:lvl1pPr>
            <a:lvl2pPr marL="742950" indent="-285750" eaLnBrk="0" hangingPunct="0">
              <a:spcBef>
                <a:spcPct val="20000"/>
              </a:spcBef>
              <a:buFont typeface="Arial" charset="0"/>
              <a:buChar char="–"/>
              <a:defRPr sz="2800">
                <a:solidFill>
                  <a:schemeClr val="tx1"/>
                </a:solidFill>
                <a:latin typeface="Calibri" charset="0"/>
              </a:defRPr>
            </a:lvl2pPr>
            <a:lvl3pPr marL="1143000" indent="-228600" eaLnBrk="0" hangingPunct="0">
              <a:spcBef>
                <a:spcPct val="20000"/>
              </a:spcBef>
              <a:buFont typeface="Arial" charset="0"/>
              <a:buChar char="•"/>
              <a:defRPr sz="2400">
                <a:solidFill>
                  <a:schemeClr val="tx1"/>
                </a:solidFill>
                <a:latin typeface="Calibri" charset="0"/>
              </a:defRPr>
            </a:lvl3pPr>
            <a:lvl4pPr marL="1600200" indent="-228600" eaLnBrk="0" hangingPunct="0">
              <a:spcBef>
                <a:spcPct val="20000"/>
              </a:spcBef>
              <a:buFont typeface="Arial" charset="0"/>
              <a:buChar char="–"/>
              <a:defRPr sz="2000">
                <a:solidFill>
                  <a:schemeClr val="tx1"/>
                </a:solidFill>
                <a:latin typeface="Calibri" charset="0"/>
              </a:defRPr>
            </a:lvl4pPr>
            <a:lvl5pPr marL="2057400" indent="-228600" eaLnBrk="0" hangingPunct="0">
              <a:spcBef>
                <a:spcPct val="20000"/>
              </a:spcBef>
              <a:buFont typeface="Arial" charset="0"/>
              <a:buChar char="»"/>
              <a:defRPr sz="2000">
                <a:solidFill>
                  <a:schemeClr val="tx1"/>
                </a:solidFill>
                <a:latin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defRPr>
            </a:lvl9pPr>
          </a:lstStyle>
          <a:p>
            <a:pPr eaLnBrk="1" hangingPunct="1">
              <a:spcBef>
                <a:spcPct val="50000"/>
              </a:spcBef>
              <a:buFontTx/>
              <a:buNone/>
              <a:defRPr/>
            </a:pPr>
            <a:r>
              <a:rPr lang="es-PR" altLang="en-US" sz="2000" b="1" dirty="0">
                <a:solidFill>
                  <a:schemeClr val="accent3"/>
                </a:solidFill>
                <a:effectLst>
                  <a:outerShdw blurRad="38100" dist="38100" dir="2700000" algn="tl">
                    <a:srgbClr val="000000">
                      <a:alpha val="43137"/>
                    </a:srgbClr>
                  </a:outerShdw>
                </a:effectLst>
                <a:latin typeface="Arial" charset="0"/>
                <a:ea typeface="Arial" charset="0"/>
                <a:cs typeface="Arial" charset="0"/>
              </a:rPr>
              <a:t>Fotorresistencia no expuesta</a:t>
            </a:r>
          </a:p>
        </p:txBody>
      </p:sp>
      <p:sp>
        <p:nvSpPr>
          <p:cNvPr id="11" name="Line 7">
            <a:extLst>
              <a:ext uri="{FF2B5EF4-FFF2-40B4-BE49-F238E27FC236}">
                <a16:creationId xmlns:a16="http://schemas.microsoft.com/office/drawing/2014/main" id="{5EBF465C-1762-4225-9C29-53D9F0ADFB21}"/>
              </a:ext>
            </a:extLst>
          </p:cNvPr>
          <p:cNvSpPr>
            <a:spLocks noChangeShapeType="1"/>
          </p:cNvSpPr>
          <p:nvPr/>
        </p:nvSpPr>
        <p:spPr bwMode="auto">
          <a:xfrm flipH="1" flipV="1">
            <a:off x="8891060" y="3609974"/>
            <a:ext cx="221190" cy="72395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eaLnBrk="1" hangingPunct="1">
              <a:defRPr/>
            </a:pPr>
            <a:endParaRPr lang="en-US">
              <a:latin typeface="Arial" charset="0"/>
              <a:ea typeface="Arial" charset="0"/>
              <a:cs typeface="Arial" charset="0"/>
            </a:endParaRPr>
          </a:p>
        </p:txBody>
      </p:sp>
      <p:sp>
        <p:nvSpPr>
          <p:cNvPr id="12" name="Line 8">
            <a:extLst>
              <a:ext uri="{FF2B5EF4-FFF2-40B4-BE49-F238E27FC236}">
                <a16:creationId xmlns:a16="http://schemas.microsoft.com/office/drawing/2014/main" id="{8C46C2D9-BD8A-4B1D-BFB8-BCC46D1AD558}"/>
              </a:ext>
            </a:extLst>
          </p:cNvPr>
          <p:cNvSpPr>
            <a:spLocks noChangeShapeType="1"/>
          </p:cNvSpPr>
          <p:nvPr/>
        </p:nvSpPr>
        <p:spPr bwMode="auto">
          <a:xfrm flipV="1">
            <a:off x="9361241" y="3590925"/>
            <a:ext cx="855910" cy="82419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eaLnBrk="1" hangingPunct="1">
              <a:defRPr/>
            </a:pPr>
            <a:endParaRPr lang="en-US">
              <a:latin typeface="Arial" charset="0"/>
              <a:ea typeface="Arial" charset="0"/>
              <a:cs typeface="Arial" charset="0"/>
            </a:endParaRPr>
          </a:p>
        </p:txBody>
      </p:sp>
      <p:sp>
        <p:nvSpPr>
          <p:cNvPr id="13" name="Text Box 9">
            <a:extLst>
              <a:ext uri="{FF2B5EF4-FFF2-40B4-BE49-F238E27FC236}">
                <a16:creationId xmlns:a16="http://schemas.microsoft.com/office/drawing/2014/main" id="{38C4FE22-611F-4855-80CD-52B343E8F183}"/>
              </a:ext>
            </a:extLst>
          </p:cNvPr>
          <p:cNvSpPr txBox="1">
            <a:spLocks noChangeArrowheads="1"/>
          </p:cNvSpPr>
          <p:nvPr/>
        </p:nvSpPr>
        <p:spPr bwMode="auto">
          <a:xfrm>
            <a:off x="8985904" y="1828800"/>
            <a:ext cx="2910456"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eaLnBrk="0" hangingPunct="0">
              <a:spcBef>
                <a:spcPct val="20000"/>
              </a:spcBef>
              <a:buFont typeface="Arial" charset="0"/>
              <a:buChar char="•"/>
              <a:defRPr sz="3200">
                <a:solidFill>
                  <a:schemeClr val="tx1"/>
                </a:solidFill>
                <a:latin typeface="Calibri" charset="0"/>
              </a:defRPr>
            </a:lvl1pPr>
            <a:lvl2pPr marL="742950" indent="-285750" eaLnBrk="0" hangingPunct="0">
              <a:spcBef>
                <a:spcPct val="20000"/>
              </a:spcBef>
              <a:buFont typeface="Arial" charset="0"/>
              <a:buChar char="–"/>
              <a:defRPr sz="2800">
                <a:solidFill>
                  <a:schemeClr val="tx1"/>
                </a:solidFill>
                <a:latin typeface="Calibri" charset="0"/>
              </a:defRPr>
            </a:lvl2pPr>
            <a:lvl3pPr marL="1143000" indent="-228600" eaLnBrk="0" hangingPunct="0">
              <a:spcBef>
                <a:spcPct val="20000"/>
              </a:spcBef>
              <a:buFont typeface="Arial" charset="0"/>
              <a:buChar char="•"/>
              <a:defRPr sz="2400">
                <a:solidFill>
                  <a:schemeClr val="tx1"/>
                </a:solidFill>
                <a:latin typeface="Calibri" charset="0"/>
              </a:defRPr>
            </a:lvl3pPr>
            <a:lvl4pPr marL="1600200" indent="-228600" eaLnBrk="0" hangingPunct="0">
              <a:spcBef>
                <a:spcPct val="20000"/>
              </a:spcBef>
              <a:buFont typeface="Arial" charset="0"/>
              <a:buChar char="–"/>
              <a:defRPr sz="2000">
                <a:solidFill>
                  <a:schemeClr val="tx1"/>
                </a:solidFill>
                <a:latin typeface="Calibri" charset="0"/>
              </a:defRPr>
            </a:lvl4pPr>
            <a:lvl5pPr marL="2057400" indent="-228600" eaLnBrk="0" hangingPunct="0">
              <a:spcBef>
                <a:spcPct val="20000"/>
              </a:spcBef>
              <a:buFont typeface="Arial" charset="0"/>
              <a:buChar char="»"/>
              <a:defRPr sz="2000">
                <a:solidFill>
                  <a:schemeClr val="tx1"/>
                </a:solidFill>
                <a:latin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defRPr>
            </a:lvl9pPr>
          </a:lstStyle>
          <a:p>
            <a:pPr eaLnBrk="1" hangingPunct="1">
              <a:spcBef>
                <a:spcPct val="50000"/>
              </a:spcBef>
              <a:buFontTx/>
              <a:buNone/>
              <a:defRPr/>
            </a:pPr>
            <a:r>
              <a:rPr lang="es-PR" altLang="en-US" sz="2000" b="1" dirty="0">
                <a:solidFill>
                  <a:schemeClr val="accent3"/>
                </a:solidFill>
                <a:effectLst>
                  <a:outerShdw blurRad="38100" dist="38100" dir="2700000" algn="tl">
                    <a:srgbClr val="000000">
                      <a:alpha val="43137"/>
                    </a:srgbClr>
                  </a:outerShdw>
                </a:effectLst>
                <a:latin typeface="Arial" charset="0"/>
                <a:ea typeface="Arial" charset="0"/>
                <a:cs typeface="Arial" charset="0"/>
              </a:rPr>
              <a:t>Luz de exposición</a:t>
            </a:r>
          </a:p>
        </p:txBody>
      </p:sp>
      <p:sp>
        <p:nvSpPr>
          <p:cNvPr id="14" name="Text Box 10">
            <a:extLst>
              <a:ext uri="{FF2B5EF4-FFF2-40B4-BE49-F238E27FC236}">
                <a16:creationId xmlns:a16="http://schemas.microsoft.com/office/drawing/2014/main" id="{659E7C99-58FC-44AC-BC8F-AC02DDE88E35}"/>
              </a:ext>
            </a:extLst>
          </p:cNvPr>
          <p:cNvSpPr txBox="1">
            <a:spLocks noChangeArrowheads="1"/>
          </p:cNvSpPr>
          <p:nvPr/>
        </p:nvSpPr>
        <p:spPr bwMode="auto">
          <a:xfrm>
            <a:off x="4953000" y="2649097"/>
            <a:ext cx="2086882"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eaLnBrk="0" hangingPunct="0">
              <a:spcBef>
                <a:spcPct val="20000"/>
              </a:spcBef>
              <a:buFont typeface="Arial" charset="0"/>
              <a:buChar char="•"/>
              <a:defRPr sz="3200">
                <a:solidFill>
                  <a:schemeClr val="tx1"/>
                </a:solidFill>
                <a:latin typeface="Calibri" charset="0"/>
              </a:defRPr>
            </a:lvl1pPr>
            <a:lvl2pPr marL="742950" indent="-285750" eaLnBrk="0" hangingPunct="0">
              <a:spcBef>
                <a:spcPct val="20000"/>
              </a:spcBef>
              <a:buFont typeface="Arial" charset="0"/>
              <a:buChar char="–"/>
              <a:defRPr sz="2800">
                <a:solidFill>
                  <a:schemeClr val="tx1"/>
                </a:solidFill>
                <a:latin typeface="Calibri" charset="0"/>
              </a:defRPr>
            </a:lvl2pPr>
            <a:lvl3pPr marL="1143000" indent="-228600" eaLnBrk="0" hangingPunct="0">
              <a:spcBef>
                <a:spcPct val="20000"/>
              </a:spcBef>
              <a:buFont typeface="Arial" charset="0"/>
              <a:buChar char="•"/>
              <a:defRPr sz="2400">
                <a:solidFill>
                  <a:schemeClr val="tx1"/>
                </a:solidFill>
                <a:latin typeface="Calibri" charset="0"/>
              </a:defRPr>
            </a:lvl3pPr>
            <a:lvl4pPr marL="1600200" indent="-228600" eaLnBrk="0" hangingPunct="0">
              <a:spcBef>
                <a:spcPct val="20000"/>
              </a:spcBef>
              <a:buFont typeface="Arial" charset="0"/>
              <a:buChar char="–"/>
              <a:defRPr sz="2000">
                <a:solidFill>
                  <a:schemeClr val="tx1"/>
                </a:solidFill>
                <a:latin typeface="Calibri" charset="0"/>
              </a:defRPr>
            </a:lvl4pPr>
            <a:lvl5pPr marL="2057400" indent="-228600" eaLnBrk="0" hangingPunct="0">
              <a:spcBef>
                <a:spcPct val="20000"/>
              </a:spcBef>
              <a:buFont typeface="Arial" charset="0"/>
              <a:buChar char="»"/>
              <a:defRPr sz="2000">
                <a:solidFill>
                  <a:schemeClr val="tx1"/>
                </a:solidFill>
                <a:latin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defRPr>
            </a:lvl9pPr>
          </a:lstStyle>
          <a:p>
            <a:pPr eaLnBrk="1" hangingPunct="1">
              <a:spcBef>
                <a:spcPct val="50000"/>
              </a:spcBef>
              <a:buFontTx/>
              <a:buNone/>
              <a:defRPr/>
            </a:pPr>
            <a:r>
              <a:rPr lang="es-PR" altLang="en-US" sz="2000" b="1" dirty="0">
                <a:solidFill>
                  <a:schemeClr val="accent3"/>
                </a:solidFill>
                <a:effectLst>
                  <a:outerShdw blurRad="38100" dist="38100" dir="2700000" algn="tl">
                    <a:srgbClr val="000000">
                      <a:alpha val="43137"/>
                    </a:srgbClr>
                  </a:outerShdw>
                </a:effectLst>
                <a:latin typeface="Arial" charset="0"/>
                <a:ea typeface="Arial" charset="0"/>
                <a:cs typeface="Arial" charset="0"/>
              </a:rPr>
              <a:t>Foto-máscara con aperturas</a:t>
            </a:r>
          </a:p>
        </p:txBody>
      </p:sp>
      <p:sp>
        <p:nvSpPr>
          <p:cNvPr id="15" name="Text Box 6">
            <a:extLst>
              <a:ext uri="{FF2B5EF4-FFF2-40B4-BE49-F238E27FC236}">
                <a16:creationId xmlns:a16="http://schemas.microsoft.com/office/drawing/2014/main" id="{163F5BD4-A3D3-4D1F-961D-9A6F48FE3C8E}"/>
              </a:ext>
            </a:extLst>
          </p:cNvPr>
          <p:cNvSpPr txBox="1">
            <a:spLocks noChangeArrowheads="1"/>
          </p:cNvSpPr>
          <p:nvPr/>
        </p:nvSpPr>
        <p:spPr bwMode="auto">
          <a:xfrm>
            <a:off x="9677400" y="4191000"/>
            <a:ext cx="2444750" cy="707886"/>
          </a:xfrm>
          <a:prstGeom prst="rect">
            <a:avLst/>
          </a:prstGeom>
          <a:solidFill>
            <a:schemeClr val="bg1"/>
          </a:solidFill>
          <a:ln>
            <a:noFill/>
          </a:ln>
          <a:effectLst/>
        </p:spPr>
        <p:txBody>
          <a:bodyPr wrap="square">
            <a:spAutoFit/>
          </a:bodyPr>
          <a:lstStyle>
            <a:lvl1pPr eaLnBrk="0" hangingPunct="0">
              <a:spcBef>
                <a:spcPct val="20000"/>
              </a:spcBef>
              <a:buFont typeface="Arial" charset="0"/>
              <a:buChar char="•"/>
              <a:defRPr sz="3200">
                <a:solidFill>
                  <a:schemeClr val="tx1"/>
                </a:solidFill>
                <a:latin typeface="Calibri" charset="0"/>
              </a:defRPr>
            </a:lvl1pPr>
            <a:lvl2pPr marL="742950" indent="-285750" eaLnBrk="0" hangingPunct="0">
              <a:spcBef>
                <a:spcPct val="20000"/>
              </a:spcBef>
              <a:buFont typeface="Arial" charset="0"/>
              <a:buChar char="–"/>
              <a:defRPr sz="2800">
                <a:solidFill>
                  <a:schemeClr val="tx1"/>
                </a:solidFill>
                <a:latin typeface="Calibri" charset="0"/>
              </a:defRPr>
            </a:lvl2pPr>
            <a:lvl3pPr marL="1143000" indent="-228600" eaLnBrk="0" hangingPunct="0">
              <a:spcBef>
                <a:spcPct val="20000"/>
              </a:spcBef>
              <a:buFont typeface="Arial" charset="0"/>
              <a:buChar char="•"/>
              <a:defRPr sz="2400">
                <a:solidFill>
                  <a:schemeClr val="tx1"/>
                </a:solidFill>
                <a:latin typeface="Calibri" charset="0"/>
              </a:defRPr>
            </a:lvl3pPr>
            <a:lvl4pPr marL="1600200" indent="-228600" eaLnBrk="0" hangingPunct="0">
              <a:spcBef>
                <a:spcPct val="20000"/>
              </a:spcBef>
              <a:buFont typeface="Arial" charset="0"/>
              <a:buChar char="–"/>
              <a:defRPr sz="2000">
                <a:solidFill>
                  <a:schemeClr val="tx1"/>
                </a:solidFill>
                <a:latin typeface="Calibri" charset="0"/>
              </a:defRPr>
            </a:lvl4pPr>
            <a:lvl5pPr marL="2057400" indent="-228600" eaLnBrk="0" hangingPunct="0">
              <a:spcBef>
                <a:spcPct val="20000"/>
              </a:spcBef>
              <a:buFont typeface="Arial" charset="0"/>
              <a:buChar char="»"/>
              <a:defRPr sz="2000">
                <a:solidFill>
                  <a:schemeClr val="tx1"/>
                </a:solidFill>
                <a:latin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defRPr>
            </a:lvl9pPr>
          </a:lstStyle>
          <a:p>
            <a:pPr eaLnBrk="1" hangingPunct="1">
              <a:spcBef>
                <a:spcPct val="50000"/>
              </a:spcBef>
              <a:buFontTx/>
              <a:buNone/>
              <a:defRPr/>
            </a:pPr>
            <a:r>
              <a:rPr lang="es-PR" altLang="en-US" sz="2000" b="1" dirty="0">
                <a:solidFill>
                  <a:schemeClr val="accent3"/>
                </a:solidFill>
                <a:effectLst>
                  <a:outerShdw blurRad="38100" dist="38100" dir="2700000" algn="tl">
                    <a:srgbClr val="000000">
                      <a:alpha val="43137"/>
                    </a:srgbClr>
                  </a:outerShdw>
                </a:effectLst>
                <a:latin typeface="Arial" charset="0"/>
                <a:ea typeface="Arial" charset="0"/>
                <a:cs typeface="Arial" charset="0"/>
              </a:rPr>
              <a:t>Fotorresistencia expuesta</a:t>
            </a:r>
          </a:p>
        </p:txBody>
      </p:sp>
    </p:spTree>
    <p:extLst>
      <p:ext uri="{BB962C8B-B14F-4D97-AF65-F5344CB8AC3E}">
        <p14:creationId xmlns:p14="http://schemas.microsoft.com/office/powerpoint/2010/main" val="101377163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A2A30A51-6F99-4561-B8FD-38EF8B15CECF}"/>
              </a:ext>
            </a:extLst>
          </p:cNvPr>
          <p:cNvPicPr>
            <a:picLocks noChangeAspect="1"/>
          </p:cNvPicPr>
          <p:nvPr/>
        </p:nvPicPr>
        <p:blipFill>
          <a:blip r:embed="rId3"/>
          <a:stretch>
            <a:fillRect/>
          </a:stretch>
        </p:blipFill>
        <p:spPr>
          <a:xfrm>
            <a:off x="11502554" y="5681640"/>
            <a:ext cx="613246" cy="602927"/>
          </a:xfrm>
          <a:prstGeom prst="rect">
            <a:avLst/>
          </a:prstGeom>
        </p:spPr>
      </p:pic>
      <p:pic>
        <p:nvPicPr>
          <p:cNvPr id="21" name="Picture 20">
            <a:extLst>
              <a:ext uri="{FF2B5EF4-FFF2-40B4-BE49-F238E27FC236}">
                <a16:creationId xmlns:a16="http://schemas.microsoft.com/office/drawing/2014/main" id="{BF4E40D4-D04B-49FE-A159-7823750B1F30}"/>
              </a:ext>
            </a:extLst>
          </p:cNvPr>
          <p:cNvPicPr>
            <a:picLocks noChangeAspect="1"/>
          </p:cNvPicPr>
          <p:nvPr/>
        </p:nvPicPr>
        <p:blipFill>
          <a:blip r:embed="rId4"/>
          <a:stretch>
            <a:fillRect/>
          </a:stretch>
        </p:blipFill>
        <p:spPr>
          <a:xfrm>
            <a:off x="103909" y="5705416"/>
            <a:ext cx="1752600" cy="579152"/>
          </a:xfrm>
          <a:prstGeom prst="rect">
            <a:avLst/>
          </a:prstGeom>
        </p:spPr>
      </p:pic>
      <p:sp>
        <p:nvSpPr>
          <p:cNvPr id="6" name="Rectangle 17">
            <a:extLst>
              <a:ext uri="{FF2B5EF4-FFF2-40B4-BE49-F238E27FC236}">
                <a16:creationId xmlns:a16="http://schemas.microsoft.com/office/drawing/2014/main" id="{F449F819-BC9D-4A6A-A3EA-DB1FC1CAF25A}"/>
              </a:ext>
            </a:extLst>
          </p:cNvPr>
          <p:cNvSpPr>
            <a:spLocks noChangeArrowheads="1"/>
          </p:cNvSpPr>
          <p:nvPr/>
        </p:nvSpPr>
        <p:spPr bwMode="auto">
          <a:xfrm>
            <a:off x="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PR"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11" name="Title 1">
            <a:extLst>
              <a:ext uri="{FF2B5EF4-FFF2-40B4-BE49-F238E27FC236}">
                <a16:creationId xmlns:a16="http://schemas.microsoft.com/office/drawing/2014/main" id="{6C41E001-7DED-436C-B44E-A5F0C659CE71}"/>
              </a:ext>
            </a:extLst>
          </p:cNvPr>
          <p:cNvSpPr txBox="1">
            <a:spLocks noChangeArrowheads="1"/>
          </p:cNvSpPr>
          <p:nvPr/>
        </p:nvSpPr>
        <p:spPr>
          <a:xfrm>
            <a:off x="0" y="152399"/>
            <a:ext cx="12192000" cy="914401"/>
          </a:xfrm>
          <a:prstGeom prst="rect">
            <a:avLst/>
          </a:prstGeom>
        </p:spPr>
        <p:txBody>
          <a:bodyPr vert="horz" lIns="91440" tIns="45720" rIns="91440" bIns="45720" rtlCol="0" anchor="ct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PR" altLang="zh-CN" sz="6000" b="1" i="0" u="none" strike="noStrike" kern="1200" cap="none" spc="0" normalizeH="0" baseline="0" noProof="0" dirty="0">
                <a:ln w="28575">
                  <a:solidFill>
                    <a:schemeClr val="accent1">
                      <a:lumMod val="90000"/>
                      <a:lumOff val="10000"/>
                    </a:schemeClr>
                  </a:solidFill>
                  <a:prstDash val="solid"/>
                </a:ln>
                <a:solidFill>
                  <a:schemeClr val="tx1"/>
                </a:solidFill>
                <a:uLnTx/>
                <a:uFillTx/>
                <a:latin typeface="Arial Black" panose="020B0A04020102020204"/>
                <a:ea typeface="SimSun" panose="02010600030101010101" pitchFamily="2" charset="-122"/>
                <a:cs typeface="+mj-cs"/>
              </a:rPr>
              <a:t>Fotoquímica</a:t>
            </a:r>
          </a:p>
        </p:txBody>
      </p:sp>
      <p:sp>
        <p:nvSpPr>
          <p:cNvPr id="7" name="Rectangle 3">
            <a:extLst>
              <a:ext uri="{FF2B5EF4-FFF2-40B4-BE49-F238E27FC236}">
                <a16:creationId xmlns:a16="http://schemas.microsoft.com/office/drawing/2014/main" id="{81520A3A-AE22-444A-AB4B-9BCB8F2CDC5A}"/>
              </a:ext>
            </a:extLst>
          </p:cNvPr>
          <p:cNvSpPr txBox="1">
            <a:spLocks noChangeArrowheads="1"/>
          </p:cNvSpPr>
          <p:nvPr/>
        </p:nvSpPr>
        <p:spPr>
          <a:xfrm>
            <a:off x="103909" y="1376363"/>
            <a:ext cx="11984181" cy="4186237"/>
          </a:xfrm>
          <a:prstGeom prst="rect">
            <a:avLst/>
          </a:prstGeom>
        </p:spPr>
        <p:txBody>
          <a:bodyPr vert="horz" lIns="0" tIns="45720" rIns="0" bIns="45720" rtlCol="0">
            <a:normAutofit fontScale="92500" lnSpcReduction="2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4763" indent="-4763" algn="just">
              <a:lnSpc>
                <a:spcPct val="110000"/>
              </a:lnSpc>
              <a:spcBef>
                <a:spcPts val="0"/>
              </a:spcBef>
              <a:spcAft>
                <a:spcPts val="0"/>
              </a:spcAft>
              <a:buFontTx/>
              <a:buNone/>
            </a:pPr>
            <a:r>
              <a:rPr lang="es-PR" altLang="en-US" sz="2800" b="1" dirty="0">
                <a:solidFill>
                  <a:schemeClr val="accent3"/>
                </a:solidFill>
                <a:effectLst>
                  <a:outerShdw blurRad="38100" dist="38100" dir="2700000" algn="tl">
                    <a:srgbClr val="000000">
                      <a:alpha val="43137"/>
                    </a:srgbClr>
                  </a:outerShdw>
                </a:effectLst>
              </a:rPr>
              <a:t>Cuando la luz incide en la fotorresistencia, sus moléculas llevan a cabo una reacción química.  El tipo de reacción depende del tipo de resistencia utilizada, ya sea </a:t>
            </a:r>
            <a:r>
              <a:rPr lang="es-PR" altLang="en-US" sz="2800" b="1" i="1" dirty="0">
                <a:solidFill>
                  <a:schemeClr val="accent3"/>
                </a:solidFill>
                <a:effectLst>
                  <a:outerShdw blurRad="38100" dist="38100" dir="2700000" algn="tl">
                    <a:srgbClr val="000000">
                      <a:alpha val="43137"/>
                    </a:srgbClr>
                  </a:outerShdw>
                </a:effectLst>
              </a:rPr>
              <a:t>negativa</a:t>
            </a:r>
            <a:r>
              <a:rPr lang="es-PR" altLang="en-US" sz="2800" b="1" dirty="0">
                <a:solidFill>
                  <a:schemeClr val="accent3"/>
                </a:solidFill>
                <a:effectLst>
                  <a:outerShdw blurRad="38100" dist="38100" dir="2700000" algn="tl">
                    <a:srgbClr val="000000">
                      <a:alpha val="43137"/>
                    </a:srgbClr>
                  </a:outerShdw>
                </a:effectLst>
              </a:rPr>
              <a:t> o </a:t>
            </a:r>
            <a:r>
              <a:rPr lang="es-PR" altLang="en-US" sz="2800" b="1" i="1" dirty="0">
                <a:solidFill>
                  <a:schemeClr val="accent3"/>
                </a:solidFill>
                <a:effectLst>
                  <a:outerShdw blurRad="38100" dist="38100" dir="2700000" algn="tl">
                    <a:srgbClr val="000000">
                      <a:alpha val="43137"/>
                    </a:srgbClr>
                  </a:outerShdw>
                </a:effectLst>
              </a:rPr>
              <a:t>positiva</a:t>
            </a:r>
            <a:r>
              <a:rPr lang="es-PR" altLang="en-US" sz="2800" b="1" dirty="0">
                <a:solidFill>
                  <a:schemeClr val="accent3"/>
                </a:solidFill>
                <a:effectLst>
                  <a:outerShdw blurRad="38100" dist="38100" dir="2700000" algn="tl">
                    <a:srgbClr val="000000">
                      <a:alpha val="43137"/>
                    </a:srgbClr>
                  </a:outerShdw>
                </a:effectLst>
              </a:rPr>
              <a:t>. </a:t>
            </a:r>
          </a:p>
          <a:p>
            <a:pPr marL="4763" indent="-4763" algn="just">
              <a:lnSpc>
                <a:spcPct val="110000"/>
              </a:lnSpc>
              <a:spcBef>
                <a:spcPts val="0"/>
              </a:spcBef>
              <a:spcAft>
                <a:spcPts val="0"/>
              </a:spcAft>
              <a:buFontTx/>
              <a:buNone/>
            </a:pPr>
            <a:endParaRPr lang="es-PR" altLang="en-US" sz="1500" b="1" i="1" dirty="0"/>
          </a:p>
          <a:p>
            <a:pPr marL="457200" indent="-339725" algn="just">
              <a:lnSpc>
                <a:spcPct val="110000"/>
              </a:lnSpc>
              <a:spcBef>
                <a:spcPts val="0"/>
              </a:spcBef>
              <a:spcAft>
                <a:spcPts val="0"/>
              </a:spcAft>
              <a:buFont typeface="Wingdings" panose="05000000000000000000" pitchFamily="2" charset="2"/>
              <a:buChar char="§"/>
            </a:pPr>
            <a:r>
              <a:rPr lang="es-PR" altLang="en-US" sz="2800" b="1" dirty="0">
                <a:solidFill>
                  <a:schemeClr val="tx1"/>
                </a:solidFill>
              </a:rPr>
              <a:t>En una resistencia negativa, las áreas expuestas a la luz se vuelven </a:t>
            </a:r>
            <a:r>
              <a:rPr lang="es-PR" altLang="en-US" sz="2800" b="1" i="1" dirty="0">
                <a:solidFill>
                  <a:schemeClr val="tx1"/>
                </a:solidFill>
                <a:effectLst>
                  <a:outerShdw blurRad="38100" dist="38100" dir="2700000" algn="tl">
                    <a:srgbClr val="000000">
                      <a:alpha val="43137"/>
                    </a:srgbClr>
                  </a:outerShdw>
                </a:effectLst>
              </a:rPr>
              <a:t>menos</a:t>
            </a:r>
            <a:r>
              <a:rPr lang="es-PR" altLang="en-US" sz="2800" b="1" dirty="0">
                <a:solidFill>
                  <a:schemeClr val="tx1"/>
                </a:solidFill>
              </a:rPr>
              <a:t> solubles en la solución a base de agua llamada </a:t>
            </a:r>
            <a:r>
              <a:rPr lang="es-PR" altLang="en-US" sz="2800" b="1" i="1" dirty="0">
                <a:solidFill>
                  <a:schemeClr val="tx1"/>
                </a:solidFill>
                <a:effectLst>
                  <a:outerShdw blurRad="38100" dist="38100" dir="2700000" algn="tl">
                    <a:srgbClr val="000000">
                      <a:alpha val="43137"/>
                    </a:srgbClr>
                  </a:outerShdw>
                </a:effectLst>
              </a:rPr>
              <a:t>revelador</a:t>
            </a:r>
            <a:r>
              <a:rPr lang="es-PR" altLang="en-US" sz="2800" b="1" dirty="0">
                <a:solidFill>
                  <a:schemeClr val="tx1"/>
                </a:solidFill>
              </a:rPr>
              <a:t>. Las áreas expuestas permanecen mientras que el resto de la resistencia se disuelve. </a:t>
            </a:r>
          </a:p>
          <a:p>
            <a:pPr marL="117475" indent="0" algn="just">
              <a:lnSpc>
                <a:spcPct val="110000"/>
              </a:lnSpc>
              <a:spcBef>
                <a:spcPts val="0"/>
              </a:spcBef>
              <a:spcAft>
                <a:spcPts val="0"/>
              </a:spcAft>
              <a:buNone/>
            </a:pPr>
            <a:endParaRPr lang="es-PR" altLang="en-US" sz="1500" b="1" dirty="0">
              <a:solidFill>
                <a:schemeClr val="tx1"/>
              </a:solidFill>
            </a:endParaRPr>
          </a:p>
          <a:p>
            <a:pPr marL="457200" indent="-339725" algn="just">
              <a:lnSpc>
                <a:spcPct val="110000"/>
              </a:lnSpc>
              <a:spcBef>
                <a:spcPts val="0"/>
              </a:spcBef>
              <a:spcAft>
                <a:spcPts val="0"/>
              </a:spcAft>
              <a:buFont typeface="Wingdings" panose="05000000000000000000" pitchFamily="2" charset="2"/>
              <a:buChar char="§"/>
            </a:pPr>
            <a:r>
              <a:rPr lang="es-PR" altLang="en-US" sz="2800" b="1" dirty="0">
                <a:solidFill>
                  <a:schemeClr val="tx1"/>
                </a:solidFill>
              </a:rPr>
              <a:t>En una resistencia positiva, las áreas expuestas a la luz se vuelven </a:t>
            </a:r>
            <a:r>
              <a:rPr lang="es-PR" altLang="en-US" sz="2800" b="1" i="1" dirty="0">
                <a:solidFill>
                  <a:schemeClr val="tx1"/>
                </a:solidFill>
                <a:effectLst>
                  <a:outerShdw blurRad="38100" dist="38100" dir="2700000" algn="tl">
                    <a:srgbClr val="000000">
                      <a:alpha val="43137"/>
                    </a:srgbClr>
                  </a:outerShdw>
                </a:effectLst>
              </a:rPr>
              <a:t>más</a:t>
            </a:r>
            <a:r>
              <a:rPr lang="es-PR" altLang="en-US" sz="2800" b="1" dirty="0">
                <a:solidFill>
                  <a:schemeClr val="tx1"/>
                </a:solidFill>
              </a:rPr>
              <a:t> solubles en el revelador. Estas áreas se disuelven en el revelador dejando todo lo demás intacto. </a:t>
            </a:r>
          </a:p>
        </p:txBody>
      </p:sp>
    </p:spTree>
    <p:extLst>
      <p:ext uri="{BB962C8B-B14F-4D97-AF65-F5344CB8AC3E}">
        <p14:creationId xmlns:p14="http://schemas.microsoft.com/office/powerpoint/2010/main" val="18397891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A2A30A51-6F99-4561-B8FD-38EF8B15CECF}"/>
              </a:ext>
            </a:extLst>
          </p:cNvPr>
          <p:cNvPicPr>
            <a:picLocks noChangeAspect="1"/>
          </p:cNvPicPr>
          <p:nvPr/>
        </p:nvPicPr>
        <p:blipFill>
          <a:blip r:embed="rId4"/>
          <a:stretch>
            <a:fillRect/>
          </a:stretch>
        </p:blipFill>
        <p:spPr>
          <a:xfrm>
            <a:off x="11502554" y="5681640"/>
            <a:ext cx="613246" cy="602927"/>
          </a:xfrm>
          <a:prstGeom prst="rect">
            <a:avLst/>
          </a:prstGeom>
        </p:spPr>
      </p:pic>
      <p:pic>
        <p:nvPicPr>
          <p:cNvPr id="21" name="Picture 20">
            <a:extLst>
              <a:ext uri="{FF2B5EF4-FFF2-40B4-BE49-F238E27FC236}">
                <a16:creationId xmlns:a16="http://schemas.microsoft.com/office/drawing/2014/main" id="{BF4E40D4-D04B-49FE-A159-7823750B1F30}"/>
              </a:ext>
            </a:extLst>
          </p:cNvPr>
          <p:cNvPicPr>
            <a:picLocks noChangeAspect="1"/>
          </p:cNvPicPr>
          <p:nvPr/>
        </p:nvPicPr>
        <p:blipFill>
          <a:blip r:embed="rId5"/>
          <a:stretch>
            <a:fillRect/>
          </a:stretch>
        </p:blipFill>
        <p:spPr>
          <a:xfrm>
            <a:off x="103909" y="5705416"/>
            <a:ext cx="1752600" cy="579152"/>
          </a:xfrm>
          <a:prstGeom prst="rect">
            <a:avLst/>
          </a:prstGeom>
        </p:spPr>
      </p:pic>
      <p:sp>
        <p:nvSpPr>
          <p:cNvPr id="6" name="Rectangle 17">
            <a:extLst>
              <a:ext uri="{FF2B5EF4-FFF2-40B4-BE49-F238E27FC236}">
                <a16:creationId xmlns:a16="http://schemas.microsoft.com/office/drawing/2014/main" id="{F449F819-BC9D-4A6A-A3EA-DB1FC1CAF25A}"/>
              </a:ext>
            </a:extLst>
          </p:cNvPr>
          <p:cNvSpPr>
            <a:spLocks noChangeArrowheads="1"/>
          </p:cNvSpPr>
          <p:nvPr/>
        </p:nvSpPr>
        <p:spPr bwMode="auto">
          <a:xfrm>
            <a:off x="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PR"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11" name="Title 1">
            <a:extLst>
              <a:ext uri="{FF2B5EF4-FFF2-40B4-BE49-F238E27FC236}">
                <a16:creationId xmlns:a16="http://schemas.microsoft.com/office/drawing/2014/main" id="{6C41E001-7DED-436C-B44E-A5F0C659CE71}"/>
              </a:ext>
            </a:extLst>
          </p:cNvPr>
          <p:cNvSpPr txBox="1">
            <a:spLocks noChangeArrowheads="1"/>
          </p:cNvSpPr>
          <p:nvPr/>
        </p:nvSpPr>
        <p:spPr>
          <a:xfrm>
            <a:off x="0" y="152399"/>
            <a:ext cx="12192000" cy="741687"/>
          </a:xfrm>
          <a:prstGeom prst="rect">
            <a:avLst/>
          </a:prstGeom>
        </p:spPr>
        <p:txBody>
          <a:bodyPr vert="horz" lIns="91440" tIns="45720" rIns="91440" bIns="45720" rtlCol="0" anchor="ct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PR" altLang="zh-CN" b="1" i="0" u="none" strike="noStrike" kern="1200" cap="none" spc="0" normalizeH="0" baseline="0" noProof="0" dirty="0">
                <a:ln w="28575">
                  <a:solidFill>
                    <a:schemeClr val="accent1">
                      <a:lumMod val="90000"/>
                      <a:lumOff val="10000"/>
                    </a:schemeClr>
                  </a:solidFill>
                  <a:prstDash val="solid"/>
                </a:ln>
                <a:solidFill>
                  <a:schemeClr val="tx1"/>
                </a:solidFill>
                <a:uLnTx/>
                <a:uFillTx/>
                <a:latin typeface="Arial Black" panose="020B0A04020102020204"/>
                <a:ea typeface="SimSun" panose="02010600030101010101" pitchFamily="2" charset="-122"/>
                <a:cs typeface="+mj-cs"/>
              </a:rPr>
              <a:t>Fotorresistencia negativa y positiva</a:t>
            </a:r>
          </a:p>
        </p:txBody>
      </p:sp>
      <p:graphicFrame>
        <p:nvGraphicFramePr>
          <p:cNvPr id="7" name="Object 5">
            <a:extLst>
              <a:ext uri="{FF2B5EF4-FFF2-40B4-BE49-F238E27FC236}">
                <a16:creationId xmlns:a16="http://schemas.microsoft.com/office/drawing/2014/main" id="{0BBF0342-DAA9-4E01-BECA-653C106A89EE}"/>
              </a:ext>
            </a:extLst>
          </p:cNvPr>
          <p:cNvGraphicFramePr>
            <a:graphicFrameLocks noChangeAspect="1"/>
          </p:cNvGraphicFramePr>
          <p:nvPr>
            <p:extLst>
              <p:ext uri="{D42A27DB-BD31-4B8C-83A1-F6EECF244321}">
                <p14:modId xmlns:p14="http://schemas.microsoft.com/office/powerpoint/2010/main" val="384605129"/>
              </p:ext>
            </p:extLst>
          </p:nvPr>
        </p:nvGraphicFramePr>
        <p:xfrm>
          <a:off x="2019300" y="2129089"/>
          <a:ext cx="8153400" cy="2202563"/>
        </p:xfrm>
        <a:graphic>
          <a:graphicData uri="http://schemas.openxmlformats.org/presentationml/2006/ole">
            <mc:AlternateContent xmlns:mc="http://schemas.openxmlformats.org/markup-compatibility/2006">
              <mc:Choice xmlns:v="urn:schemas-microsoft-com:vml" Requires="v">
                <p:oleObj spid="_x0000_s2123" name="Visio" r:id="rId6" imgW="5168900" imgH="1016000" progId="Visio.Drawing.11">
                  <p:embed/>
                </p:oleObj>
              </mc:Choice>
              <mc:Fallback>
                <p:oleObj name="Visio" r:id="rId6" imgW="5168900" imgH="1016000" progId="Visio.Drawing.11">
                  <p:embed/>
                  <p:pic>
                    <p:nvPicPr>
                      <p:cNvPr id="63490"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019300" y="2129089"/>
                        <a:ext cx="8153400" cy="2202563"/>
                      </a:xfrm>
                      <a:prstGeom prst="rect">
                        <a:avLst/>
                      </a:prstGeom>
                      <a:noFill/>
                      <a:ln>
                        <a:noFill/>
                      </a:ln>
                      <a:effectLst/>
                    </p:spPr>
                  </p:pic>
                </p:oleObj>
              </mc:Fallback>
            </mc:AlternateContent>
          </a:graphicData>
        </a:graphic>
      </p:graphicFrame>
      <p:sp>
        <p:nvSpPr>
          <p:cNvPr id="8" name="Text Box 6">
            <a:extLst>
              <a:ext uri="{FF2B5EF4-FFF2-40B4-BE49-F238E27FC236}">
                <a16:creationId xmlns:a16="http://schemas.microsoft.com/office/drawing/2014/main" id="{D6163C2C-7EAD-46DA-AAE9-C36364D74DE3}"/>
              </a:ext>
            </a:extLst>
          </p:cNvPr>
          <p:cNvSpPr txBox="1">
            <a:spLocks noChangeArrowheads="1"/>
          </p:cNvSpPr>
          <p:nvPr/>
        </p:nvSpPr>
        <p:spPr bwMode="auto">
          <a:xfrm>
            <a:off x="2019299" y="4343400"/>
            <a:ext cx="3837019" cy="1938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eaLnBrk="0" hangingPunct="0">
              <a:spcBef>
                <a:spcPct val="20000"/>
              </a:spcBef>
              <a:buFont typeface="Arial" charset="0"/>
              <a:buChar char="•"/>
              <a:defRPr sz="3200">
                <a:solidFill>
                  <a:schemeClr val="tx1"/>
                </a:solidFill>
                <a:latin typeface="Calibri" charset="0"/>
              </a:defRPr>
            </a:lvl1pPr>
            <a:lvl2pPr marL="742950" indent="-285750" eaLnBrk="0" hangingPunct="0">
              <a:spcBef>
                <a:spcPct val="20000"/>
              </a:spcBef>
              <a:buFont typeface="Arial" charset="0"/>
              <a:buChar char="–"/>
              <a:defRPr sz="2800">
                <a:solidFill>
                  <a:schemeClr val="tx1"/>
                </a:solidFill>
                <a:latin typeface="Calibri" charset="0"/>
              </a:defRPr>
            </a:lvl2pPr>
            <a:lvl3pPr marL="1143000" indent="-228600" eaLnBrk="0" hangingPunct="0">
              <a:spcBef>
                <a:spcPct val="20000"/>
              </a:spcBef>
              <a:buFont typeface="Arial" charset="0"/>
              <a:buChar char="•"/>
              <a:defRPr sz="2400">
                <a:solidFill>
                  <a:schemeClr val="tx1"/>
                </a:solidFill>
                <a:latin typeface="Calibri" charset="0"/>
              </a:defRPr>
            </a:lvl3pPr>
            <a:lvl4pPr marL="1600200" indent="-228600" eaLnBrk="0" hangingPunct="0">
              <a:spcBef>
                <a:spcPct val="20000"/>
              </a:spcBef>
              <a:buFont typeface="Arial" charset="0"/>
              <a:buChar char="–"/>
              <a:defRPr sz="2000">
                <a:solidFill>
                  <a:schemeClr val="tx1"/>
                </a:solidFill>
                <a:latin typeface="Calibri" charset="0"/>
              </a:defRPr>
            </a:lvl4pPr>
            <a:lvl5pPr marL="2057400" indent="-228600" eaLnBrk="0" hangingPunct="0">
              <a:spcBef>
                <a:spcPct val="20000"/>
              </a:spcBef>
              <a:buFont typeface="Arial" charset="0"/>
              <a:buChar char="»"/>
              <a:defRPr sz="2000">
                <a:solidFill>
                  <a:schemeClr val="tx1"/>
                </a:solidFill>
                <a:latin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defRPr>
            </a:lvl9pPr>
          </a:lstStyle>
          <a:p>
            <a:pPr algn="ctr" eaLnBrk="1" hangingPunct="1">
              <a:spcBef>
                <a:spcPct val="50000"/>
              </a:spcBef>
              <a:buFontTx/>
              <a:buNone/>
              <a:defRPr/>
            </a:pPr>
            <a:r>
              <a:rPr lang="es-PR" altLang="en-US" sz="2400" b="1" dirty="0">
                <a:solidFill>
                  <a:schemeClr val="accent3"/>
                </a:solidFill>
                <a:effectLst>
                  <a:outerShdw blurRad="38100" dist="38100" dir="2700000" algn="tl">
                    <a:srgbClr val="000000">
                      <a:alpha val="43137"/>
                    </a:srgbClr>
                  </a:outerShdw>
                </a:effectLst>
                <a:latin typeface="Arial" charset="0"/>
                <a:ea typeface="Arial" charset="0"/>
                <a:cs typeface="Arial" charset="0"/>
              </a:rPr>
              <a:t>Resistencia negativa:  </a:t>
            </a:r>
            <a:r>
              <a:rPr lang="es-PR" altLang="en-US" sz="2400" b="1" dirty="0">
                <a:effectLst>
                  <a:outerShdw blurRad="38100" dist="38100" dir="2700000" algn="tl">
                    <a:srgbClr val="000000">
                      <a:alpha val="43137"/>
                    </a:srgbClr>
                  </a:outerShdw>
                </a:effectLst>
                <a:latin typeface="Arial" charset="0"/>
                <a:ea typeface="Arial" charset="0"/>
                <a:cs typeface="Arial" charset="0"/>
              </a:rPr>
              <a:t>el espacio abierto en la máscara se convierte en un elemento opaco en la oblea.</a:t>
            </a:r>
          </a:p>
        </p:txBody>
      </p:sp>
      <p:sp>
        <p:nvSpPr>
          <p:cNvPr id="9" name="Text Box 7">
            <a:extLst>
              <a:ext uri="{FF2B5EF4-FFF2-40B4-BE49-F238E27FC236}">
                <a16:creationId xmlns:a16="http://schemas.microsoft.com/office/drawing/2014/main" id="{BA1624DE-E486-439B-81E1-41172D140039}"/>
              </a:ext>
            </a:extLst>
          </p:cNvPr>
          <p:cNvSpPr txBox="1">
            <a:spLocks noChangeArrowheads="1"/>
          </p:cNvSpPr>
          <p:nvPr/>
        </p:nvSpPr>
        <p:spPr bwMode="auto">
          <a:xfrm>
            <a:off x="6335682" y="4343400"/>
            <a:ext cx="3837018" cy="1938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eaLnBrk="0" hangingPunct="0">
              <a:spcBef>
                <a:spcPct val="20000"/>
              </a:spcBef>
              <a:buFont typeface="Arial" charset="0"/>
              <a:buChar char="•"/>
              <a:defRPr sz="3200">
                <a:solidFill>
                  <a:schemeClr val="tx1"/>
                </a:solidFill>
                <a:latin typeface="Calibri" charset="0"/>
              </a:defRPr>
            </a:lvl1pPr>
            <a:lvl2pPr marL="742950" indent="-285750" eaLnBrk="0" hangingPunct="0">
              <a:spcBef>
                <a:spcPct val="20000"/>
              </a:spcBef>
              <a:buFont typeface="Arial" charset="0"/>
              <a:buChar char="–"/>
              <a:defRPr sz="2800">
                <a:solidFill>
                  <a:schemeClr val="tx1"/>
                </a:solidFill>
                <a:latin typeface="Calibri" charset="0"/>
              </a:defRPr>
            </a:lvl2pPr>
            <a:lvl3pPr marL="1143000" indent="-228600" eaLnBrk="0" hangingPunct="0">
              <a:spcBef>
                <a:spcPct val="20000"/>
              </a:spcBef>
              <a:buFont typeface="Arial" charset="0"/>
              <a:buChar char="•"/>
              <a:defRPr sz="2400">
                <a:solidFill>
                  <a:schemeClr val="tx1"/>
                </a:solidFill>
                <a:latin typeface="Calibri" charset="0"/>
              </a:defRPr>
            </a:lvl3pPr>
            <a:lvl4pPr marL="1600200" indent="-228600" eaLnBrk="0" hangingPunct="0">
              <a:spcBef>
                <a:spcPct val="20000"/>
              </a:spcBef>
              <a:buFont typeface="Arial" charset="0"/>
              <a:buChar char="–"/>
              <a:defRPr sz="2000">
                <a:solidFill>
                  <a:schemeClr val="tx1"/>
                </a:solidFill>
                <a:latin typeface="Calibri" charset="0"/>
              </a:defRPr>
            </a:lvl4pPr>
            <a:lvl5pPr marL="2057400" indent="-228600" eaLnBrk="0" hangingPunct="0">
              <a:spcBef>
                <a:spcPct val="20000"/>
              </a:spcBef>
              <a:buFont typeface="Arial" charset="0"/>
              <a:buChar char="»"/>
              <a:defRPr sz="2000">
                <a:solidFill>
                  <a:schemeClr val="tx1"/>
                </a:solidFill>
                <a:latin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defRPr>
            </a:lvl9pPr>
          </a:lstStyle>
          <a:p>
            <a:pPr algn="ctr" eaLnBrk="1" hangingPunct="1">
              <a:spcBef>
                <a:spcPct val="50000"/>
              </a:spcBef>
              <a:buFontTx/>
              <a:buNone/>
              <a:defRPr/>
            </a:pPr>
            <a:r>
              <a:rPr lang="es-PR" altLang="en-US" sz="2400" b="1" dirty="0">
                <a:solidFill>
                  <a:schemeClr val="accent3"/>
                </a:solidFill>
                <a:effectLst>
                  <a:outerShdw blurRad="38100" dist="38100" dir="2700000" algn="tl">
                    <a:srgbClr val="000000">
                      <a:alpha val="43137"/>
                    </a:srgbClr>
                  </a:outerShdw>
                </a:effectLst>
                <a:latin typeface="Arial" charset="0"/>
                <a:ea typeface="Arial" charset="0"/>
                <a:cs typeface="Arial" charset="0"/>
              </a:rPr>
              <a:t>Resistencia positiva: </a:t>
            </a:r>
            <a:r>
              <a:rPr lang="es-PR" altLang="en-US" sz="2400" b="1" dirty="0">
                <a:effectLst>
                  <a:outerShdw blurRad="38100" dist="38100" dir="2700000" algn="tl">
                    <a:srgbClr val="000000">
                      <a:alpha val="43137"/>
                    </a:srgbClr>
                  </a:outerShdw>
                </a:effectLst>
                <a:latin typeface="Arial" charset="0"/>
                <a:ea typeface="Arial" charset="0"/>
                <a:cs typeface="Arial" charset="0"/>
              </a:rPr>
              <a:t>el espacio abierto en la máscara sigue siendo un espacio abierto en la oblea.</a:t>
            </a:r>
          </a:p>
        </p:txBody>
      </p:sp>
      <p:sp>
        <p:nvSpPr>
          <p:cNvPr id="10" name="Text Box 8">
            <a:extLst>
              <a:ext uri="{FF2B5EF4-FFF2-40B4-BE49-F238E27FC236}">
                <a16:creationId xmlns:a16="http://schemas.microsoft.com/office/drawing/2014/main" id="{ED93290C-8B8A-4F4F-8F1F-1D1D891A0785}"/>
              </a:ext>
            </a:extLst>
          </p:cNvPr>
          <p:cNvSpPr txBox="1">
            <a:spLocks noChangeArrowheads="1"/>
          </p:cNvSpPr>
          <p:nvPr/>
        </p:nvSpPr>
        <p:spPr bwMode="auto">
          <a:xfrm>
            <a:off x="0" y="1219200"/>
            <a:ext cx="12192000"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eaLnBrk="0" hangingPunct="0">
              <a:spcBef>
                <a:spcPct val="20000"/>
              </a:spcBef>
              <a:buFont typeface="Arial" charset="0"/>
              <a:buChar char="•"/>
              <a:defRPr sz="3200">
                <a:solidFill>
                  <a:schemeClr val="tx1"/>
                </a:solidFill>
                <a:latin typeface="Calibri" charset="0"/>
              </a:defRPr>
            </a:lvl1pPr>
            <a:lvl2pPr marL="742950" indent="-285750" eaLnBrk="0" hangingPunct="0">
              <a:spcBef>
                <a:spcPct val="20000"/>
              </a:spcBef>
              <a:buFont typeface="Arial" charset="0"/>
              <a:buChar char="–"/>
              <a:defRPr sz="2800">
                <a:solidFill>
                  <a:schemeClr val="tx1"/>
                </a:solidFill>
                <a:latin typeface="Calibri" charset="0"/>
              </a:defRPr>
            </a:lvl2pPr>
            <a:lvl3pPr marL="1143000" indent="-228600" eaLnBrk="0" hangingPunct="0">
              <a:spcBef>
                <a:spcPct val="20000"/>
              </a:spcBef>
              <a:buFont typeface="Arial" charset="0"/>
              <a:buChar char="•"/>
              <a:defRPr sz="2400">
                <a:solidFill>
                  <a:schemeClr val="tx1"/>
                </a:solidFill>
                <a:latin typeface="Calibri" charset="0"/>
              </a:defRPr>
            </a:lvl3pPr>
            <a:lvl4pPr marL="1600200" indent="-228600" eaLnBrk="0" hangingPunct="0">
              <a:spcBef>
                <a:spcPct val="20000"/>
              </a:spcBef>
              <a:buFont typeface="Arial" charset="0"/>
              <a:buChar char="–"/>
              <a:defRPr sz="2000">
                <a:solidFill>
                  <a:schemeClr val="tx1"/>
                </a:solidFill>
                <a:latin typeface="Calibri" charset="0"/>
              </a:defRPr>
            </a:lvl4pPr>
            <a:lvl5pPr marL="2057400" indent="-228600" eaLnBrk="0" hangingPunct="0">
              <a:spcBef>
                <a:spcPct val="20000"/>
              </a:spcBef>
              <a:buFont typeface="Arial" charset="0"/>
              <a:buChar char="»"/>
              <a:defRPr sz="2000">
                <a:solidFill>
                  <a:schemeClr val="tx1"/>
                </a:solidFill>
                <a:latin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defRPr>
            </a:lvl9pPr>
          </a:lstStyle>
          <a:p>
            <a:pPr algn="ctr" eaLnBrk="1" hangingPunct="1">
              <a:spcBef>
                <a:spcPct val="50000"/>
              </a:spcBef>
              <a:buFontTx/>
              <a:buNone/>
              <a:defRPr/>
            </a:pPr>
            <a:r>
              <a:rPr lang="es-PR" altLang="en-US" b="1" dirty="0">
                <a:effectLst>
                  <a:outerShdw blurRad="38100" dist="38100" dir="2700000" algn="tl">
                    <a:srgbClr val="000000">
                      <a:alpha val="43137"/>
                    </a:srgbClr>
                  </a:outerShdw>
                </a:effectLst>
                <a:latin typeface="Arial" charset="0"/>
                <a:ea typeface="Arial" charset="0"/>
                <a:cs typeface="Arial" charset="0"/>
              </a:rPr>
              <a:t>Fotorresistencia expuesta en la oblea</a:t>
            </a:r>
          </a:p>
        </p:txBody>
      </p:sp>
    </p:spTree>
    <p:extLst>
      <p:ext uri="{BB962C8B-B14F-4D97-AF65-F5344CB8AC3E}">
        <p14:creationId xmlns:p14="http://schemas.microsoft.com/office/powerpoint/2010/main" val="160468577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A2A30A51-6F99-4561-B8FD-38EF8B15CECF}"/>
              </a:ext>
            </a:extLst>
          </p:cNvPr>
          <p:cNvPicPr>
            <a:picLocks noChangeAspect="1"/>
          </p:cNvPicPr>
          <p:nvPr/>
        </p:nvPicPr>
        <p:blipFill>
          <a:blip r:embed="rId3"/>
          <a:stretch>
            <a:fillRect/>
          </a:stretch>
        </p:blipFill>
        <p:spPr>
          <a:xfrm>
            <a:off x="11502554" y="5681640"/>
            <a:ext cx="613246" cy="602927"/>
          </a:xfrm>
          <a:prstGeom prst="rect">
            <a:avLst/>
          </a:prstGeom>
        </p:spPr>
      </p:pic>
      <p:pic>
        <p:nvPicPr>
          <p:cNvPr id="21" name="Picture 20">
            <a:extLst>
              <a:ext uri="{FF2B5EF4-FFF2-40B4-BE49-F238E27FC236}">
                <a16:creationId xmlns:a16="http://schemas.microsoft.com/office/drawing/2014/main" id="{BF4E40D4-D04B-49FE-A159-7823750B1F30}"/>
              </a:ext>
            </a:extLst>
          </p:cNvPr>
          <p:cNvPicPr>
            <a:picLocks noChangeAspect="1"/>
          </p:cNvPicPr>
          <p:nvPr/>
        </p:nvPicPr>
        <p:blipFill>
          <a:blip r:embed="rId4"/>
          <a:stretch>
            <a:fillRect/>
          </a:stretch>
        </p:blipFill>
        <p:spPr>
          <a:xfrm>
            <a:off x="103909" y="5705416"/>
            <a:ext cx="1752600" cy="579152"/>
          </a:xfrm>
          <a:prstGeom prst="rect">
            <a:avLst/>
          </a:prstGeom>
        </p:spPr>
      </p:pic>
      <p:sp>
        <p:nvSpPr>
          <p:cNvPr id="6" name="Rectangle 17">
            <a:extLst>
              <a:ext uri="{FF2B5EF4-FFF2-40B4-BE49-F238E27FC236}">
                <a16:creationId xmlns:a16="http://schemas.microsoft.com/office/drawing/2014/main" id="{F449F819-BC9D-4A6A-A3EA-DB1FC1CAF25A}"/>
              </a:ext>
            </a:extLst>
          </p:cNvPr>
          <p:cNvSpPr>
            <a:spLocks noChangeArrowheads="1"/>
          </p:cNvSpPr>
          <p:nvPr/>
        </p:nvSpPr>
        <p:spPr bwMode="auto">
          <a:xfrm>
            <a:off x="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PR"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11" name="Title 1">
            <a:extLst>
              <a:ext uri="{FF2B5EF4-FFF2-40B4-BE49-F238E27FC236}">
                <a16:creationId xmlns:a16="http://schemas.microsoft.com/office/drawing/2014/main" id="{6C41E001-7DED-436C-B44E-A5F0C659CE71}"/>
              </a:ext>
            </a:extLst>
          </p:cNvPr>
          <p:cNvSpPr txBox="1">
            <a:spLocks noChangeArrowheads="1"/>
          </p:cNvSpPr>
          <p:nvPr/>
        </p:nvSpPr>
        <p:spPr>
          <a:xfrm>
            <a:off x="0" y="152399"/>
            <a:ext cx="12192000" cy="762001"/>
          </a:xfrm>
          <a:prstGeom prst="rect">
            <a:avLst/>
          </a:prstGeom>
        </p:spPr>
        <p:txBody>
          <a:bodyPr vert="horz" lIns="91440" tIns="45720" rIns="91440" bIns="45720" rtlCol="0" anchor="ct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PR" altLang="zh-CN" sz="5400" b="1" i="0" u="none" strike="noStrike" kern="1200" cap="none" spc="0" normalizeH="0" baseline="0" noProof="0" dirty="0">
                <a:ln w="28575">
                  <a:solidFill>
                    <a:schemeClr val="accent1">
                      <a:lumMod val="90000"/>
                      <a:lumOff val="10000"/>
                    </a:schemeClr>
                  </a:solidFill>
                  <a:prstDash val="solid"/>
                </a:ln>
                <a:solidFill>
                  <a:schemeClr val="tx1"/>
                </a:solidFill>
                <a:uLnTx/>
                <a:uFillTx/>
                <a:latin typeface="Arial Black" panose="020B0A04020102020204"/>
                <a:ea typeface="SimSun" panose="02010600030101010101" pitchFamily="2" charset="-122"/>
                <a:cs typeface="+mj-cs"/>
              </a:rPr>
              <a:t>Química de la fotorresistencia</a:t>
            </a:r>
          </a:p>
        </p:txBody>
      </p:sp>
      <p:sp>
        <p:nvSpPr>
          <p:cNvPr id="7" name="Rectangle 3">
            <a:extLst>
              <a:ext uri="{FF2B5EF4-FFF2-40B4-BE49-F238E27FC236}">
                <a16:creationId xmlns:a16="http://schemas.microsoft.com/office/drawing/2014/main" id="{B9B03920-E77A-4896-B485-180E6E4EDC99}"/>
              </a:ext>
            </a:extLst>
          </p:cNvPr>
          <p:cNvSpPr txBox="1">
            <a:spLocks noChangeArrowheads="1"/>
          </p:cNvSpPr>
          <p:nvPr/>
        </p:nvSpPr>
        <p:spPr>
          <a:xfrm>
            <a:off x="103909" y="1147763"/>
            <a:ext cx="12011891" cy="978729"/>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indent="0" algn="ctr">
              <a:lnSpc>
                <a:spcPct val="80000"/>
              </a:lnSpc>
              <a:buFontTx/>
              <a:buNone/>
            </a:pPr>
            <a:r>
              <a:rPr lang="es-PR" altLang="en-US" sz="2800" b="1" dirty="0">
                <a:solidFill>
                  <a:schemeClr val="accent3"/>
                </a:solidFill>
                <a:effectLst>
                  <a:outerShdw blurRad="38100" dist="38100" dir="2700000" algn="tl">
                    <a:srgbClr val="000000">
                      <a:alpha val="43137"/>
                    </a:srgbClr>
                  </a:outerShdw>
                </a:effectLst>
              </a:rPr>
              <a:t>Las fotorresistencias consisten en moléculas de polímero disueltas en un solvente.  Aquí se muestran tres moléculas de polímeros simples. </a:t>
            </a:r>
            <a:endParaRPr lang="es-PR" altLang="en-US" sz="2400" b="1" dirty="0">
              <a:solidFill>
                <a:schemeClr val="accent3"/>
              </a:solidFill>
              <a:effectLst>
                <a:outerShdw blurRad="38100" dist="38100" dir="2700000" algn="tl">
                  <a:srgbClr val="000000">
                    <a:alpha val="43137"/>
                  </a:srgbClr>
                </a:outerShdw>
              </a:effectLst>
            </a:endParaRPr>
          </a:p>
          <a:p>
            <a:pPr marL="0" indent="0">
              <a:lnSpc>
                <a:spcPct val="80000"/>
              </a:lnSpc>
              <a:buFontTx/>
              <a:buNone/>
            </a:pPr>
            <a:endParaRPr lang="es-PR" altLang="en-US" sz="2400" b="1" dirty="0">
              <a:solidFill>
                <a:schemeClr val="accent3"/>
              </a:solidFill>
              <a:effectLst>
                <a:outerShdw blurRad="38100" dist="38100" dir="2700000" algn="tl">
                  <a:srgbClr val="000000">
                    <a:alpha val="43137"/>
                  </a:srgbClr>
                </a:outerShdw>
              </a:effectLst>
            </a:endParaRPr>
          </a:p>
          <a:p>
            <a:pPr marL="0" indent="0">
              <a:lnSpc>
                <a:spcPct val="80000"/>
              </a:lnSpc>
              <a:buFontTx/>
              <a:buNone/>
            </a:pPr>
            <a:endParaRPr lang="es-PR" altLang="en-US" sz="2400" b="1" dirty="0">
              <a:solidFill>
                <a:schemeClr val="accent3"/>
              </a:solidFill>
              <a:effectLst>
                <a:outerShdw blurRad="38100" dist="38100" dir="2700000" algn="tl">
                  <a:srgbClr val="000000">
                    <a:alpha val="43137"/>
                  </a:srgbClr>
                </a:outerShdw>
              </a:effectLst>
            </a:endParaRPr>
          </a:p>
          <a:p>
            <a:pPr marL="0" indent="0">
              <a:lnSpc>
                <a:spcPct val="80000"/>
              </a:lnSpc>
              <a:buFontTx/>
              <a:buNone/>
            </a:pPr>
            <a:endParaRPr lang="es-PR" altLang="en-US" sz="2400" b="1" dirty="0">
              <a:solidFill>
                <a:schemeClr val="accent3"/>
              </a:solidFill>
              <a:effectLst>
                <a:outerShdw blurRad="38100" dist="38100" dir="2700000" algn="tl">
                  <a:srgbClr val="000000">
                    <a:alpha val="43137"/>
                  </a:srgbClr>
                </a:outerShdw>
              </a:effectLst>
            </a:endParaRPr>
          </a:p>
          <a:p>
            <a:pPr marL="0" indent="0">
              <a:lnSpc>
                <a:spcPct val="80000"/>
              </a:lnSpc>
              <a:buFontTx/>
              <a:buNone/>
            </a:pPr>
            <a:endParaRPr lang="es-PR" altLang="en-US" sz="2400" b="1" dirty="0">
              <a:solidFill>
                <a:schemeClr val="accent3"/>
              </a:solidFill>
              <a:effectLst>
                <a:outerShdw blurRad="38100" dist="38100" dir="2700000" algn="tl">
                  <a:srgbClr val="000000">
                    <a:alpha val="43137"/>
                  </a:srgbClr>
                </a:outerShdw>
              </a:effectLst>
            </a:endParaRPr>
          </a:p>
          <a:p>
            <a:pPr marL="0" indent="0">
              <a:lnSpc>
                <a:spcPct val="80000"/>
              </a:lnSpc>
              <a:buFontTx/>
              <a:buNone/>
            </a:pPr>
            <a:endParaRPr lang="es-PR" altLang="en-US" sz="2400" b="1" dirty="0">
              <a:solidFill>
                <a:schemeClr val="accent3"/>
              </a:solidFill>
              <a:effectLst>
                <a:outerShdw blurRad="38100" dist="38100" dir="2700000" algn="tl">
                  <a:srgbClr val="000000">
                    <a:alpha val="43137"/>
                  </a:srgbClr>
                </a:outerShdw>
              </a:effectLst>
            </a:endParaRPr>
          </a:p>
          <a:p>
            <a:pPr marL="0" indent="0">
              <a:lnSpc>
                <a:spcPct val="80000"/>
              </a:lnSpc>
              <a:buFontTx/>
              <a:buNone/>
            </a:pPr>
            <a:endParaRPr lang="es-PR" altLang="en-US" sz="2400" b="1" dirty="0">
              <a:solidFill>
                <a:schemeClr val="accent3"/>
              </a:solidFill>
              <a:effectLst>
                <a:outerShdw blurRad="38100" dist="38100" dir="2700000" algn="tl">
                  <a:srgbClr val="000000">
                    <a:alpha val="43137"/>
                  </a:srgbClr>
                </a:outerShdw>
              </a:effectLst>
            </a:endParaRPr>
          </a:p>
          <a:p>
            <a:pPr marL="0" indent="0">
              <a:lnSpc>
                <a:spcPct val="80000"/>
              </a:lnSpc>
              <a:buFontTx/>
              <a:buNone/>
            </a:pPr>
            <a:endParaRPr lang="es-PR" altLang="en-US" sz="2400" b="1" dirty="0">
              <a:solidFill>
                <a:schemeClr val="accent3"/>
              </a:solidFill>
              <a:effectLst>
                <a:outerShdw blurRad="38100" dist="38100" dir="2700000" algn="tl">
                  <a:srgbClr val="000000">
                    <a:alpha val="43137"/>
                  </a:srgbClr>
                </a:outerShdw>
              </a:effectLst>
            </a:endParaRPr>
          </a:p>
        </p:txBody>
      </p:sp>
      <p:pic>
        <p:nvPicPr>
          <p:cNvPr id="8" name="Picture 4">
            <a:extLst>
              <a:ext uri="{FF2B5EF4-FFF2-40B4-BE49-F238E27FC236}">
                <a16:creationId xmlns:a16="http://schemas.microsoft.com/office/drawing/2014/main" id="{623E645A-1529-4C7E-883B-6FFD8DD631A0}"/>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699511" y="2126492"/>
            <a:ext cx="4105275" cy="121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9" name="Picture 6">
            <a:extLst>
              <a:ext uri="{FF2B5EF4-FFF2-40B4-BE49-F238E27FC236}">
                <a16:creationId xmlns:a16="http://schemas.microsoft.com/office/drawing/2014/main" id="{D4099E2F-A39B-4436-B594-BC7A3C710EC2}"/>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33924" y="2941112"/>
            <a:ext cx="4065587" cy="1247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10" name="Picture 7">
            <a:extLst>
              <a:ext uri="{FF2B5EF4-FFF2-40B4-BE49-F238E27FC236}">
                <a16:creationId xmlns:a16="http://schemas.microsoft.com/office/drawing/2014/main" id="{4003B826-8905-4276-B050-5F9958FED188}"/>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085081" y="2318532"/>
            <a:ext cx="1922463" cy="1958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2" name="Rectangle 1">
            <a:extLst>
              <a:ext uri="{FF2B5EF4-FFF2-40B4-BE49-F238E27FC236}">
                <a16:creationId xmlns:a16="http://schemas.microsoft.com/office/drawing/2014/main" id="{33B14115-F77C-41CD-9216-708CD62F3D41}"/>
              </a:ext>
            </a:extLst>
          </p:cNvPr>
          <p:cNvSpPr/>
          <p:nvPr/>
        </p:nvSpPr>
        <p:spPr>
          <a:xfrm>
            <a:off x="2041886" y="4777228"/>
            <a:ext cx="9007114" cy="1471172"/>
          </a:xfrm>
          <a:prstGeom prst="rect">
            <a:avLst/>
          </a:prstGeom>
        </p:spPr>
        <p:txBody>
          <a:bodyPr wrap="square">
            <a:spAutoFit/>
          </a:bodyPr>
          <a:lstStyle/>
          <a:p>
            <a:pPr algn="ctr">
              <a:lnSpc>
                <a:spcPct val="80000"/>
              </a:lnSpc>
            </a:pPr>
            <a:r>
              <a:rPr lang="es-PR" altLang="en-US" sz="2800" b="1" dirty="0"/>
              <a:t>Las letras C’s representan átomos de carbono, las </a:t>
            </a:r>
            <a:r>
              <a:rPr lang="es-PR" altLang="en-US" sz="2800" b="1" dirty="0" err="1"/>
              <a:t>H’s</a:t>
            </a:r>
            <a:r>
              <a:rPr lang="es-PR" altLang="en-US" sz="2800" b="1" dirty="0"/>
              <a:t> átomos de hidrógeno y el hexágono es un anillo de 6-carbonos. El patrón puede repetirse miles de veces en un polímero. </a:t>
            </a:r>
          </a:p>
        </p:txBody>
      </p:sp>
    </p:spTree>
    <p:extLst>
      <p:ext uri="{BB962C8B-B14F-4D97-AF65-F5344CB8AC3E}">
        <p14:creationId xmlns:p14="http://schemas.microsoft.com/office/powerpoint/2010/main" val="21183683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A2A30A51-6F99-4561-B8FD-38EF8B15CECF}"/>
              </a:ext>
            </a:extLst>
          </p:cNvPr>
          <p:cNvPicPr>
            <a:picLocks noChangeAspect="1"/>
          </p:cNvPicPr>
          <p:nvPr/>
        </p:nvPicPr>
        <p:blipFill>
          <a:blip r:embed="rId3"/>
          <a:stretch>
            <a:fillRect/>
          </a:stretch>
        </p:blipFill>
        <p:spPr>
          <a:xfrm>
            <a:off x="11502554" y="5681640"/>
            <a:ext cx="613246" cy="602927"/>
          </a:xfrm>
          <a:prstGeom prst="rect">
            <a:avLst/>
          </a:prstGeom>
        </p:spPr>
      </p:pic>
      <p:pic>
        <p:nvPicPr>
          <p:cNvPr id="21" name="Picture 20">
            <a:extLst>
              <a:ext uri="{FF2B5EF4-FFF2-40B4-BE49-F238E27FC236}">
                <a16:creationId xmlns:a16="http://schemas.microsoft.com/office/drawing/2014/main" id="{BF4E40D4-D04B-49FE-A159-7823750B1F30}"/>
              </a:ext>
            </a:extLst>
          </p:cNvPr>
          <p:cNvPicPr>
            <a:picLocks noChangeAspect="1"/>
          </p:cNvPicPr>
          <p:nvPr/>
        </p:nvPicPr>
        <p:blipFill>
          <a:blip r:embed="rId4"/>
          <a:stretch>
            <a:fillRect/>
          </a:stretch>
        </p:blipFill>
        <p:spPr>
          <a:xfrm>
            <a:off x="103909" y="5705416"/>
            <a:ext cx="1752600" cy="579152"/>
          </a:xfrm>
          <a:prstGeom prst="rect">
            <a:avLst/>
          </a:prstGeom>
        </p:spPr>
      </p:pic>
      <p:sp>
        <p:nvSpPr>
          <p:cNvPr id="6" name="Rectangle 17">
            <a:extLst>
              <a:ext uri="{FF2B5EF4-FFF2-40B4-BE49-F238E27FC236}">
                <a16:creationId xmlns:a16="http://schemas.microsoft.com/office/drawing/2014/main" id="{F449F819-BC9D-4A6A-A3EA-DB1FC1CAF25A}"/>
              </a:ext>
            </a:extLst>
          </p:cNvPr>
          <p:cNvSpPr>
            <a:spLocks noChangeArrowheads="1"/>
          </p:cNvSpPr>
          <p:nvPr/>
        </p:nvSpPr>
        <p:spPr bwMode="auto">
          <a:xfrm>
            <a:off x="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PR"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11" name="Title 1">
            <a:extLst>
              <a:ext uri="{FF2B5EF4-FFF2-40B4-BE49-F238E27FC236}">
                <a16:creationId xmlns:a16="http://schemas.microsoft.com/office/drawing/2014/main" id="{6C41E001-7DED-436C-B44E-A5F0C659CE71}"/>
              </a:ext>
            </a:extLst>
          </p:cNvPr>
          <p:cNvSpPr txBox="1">
            <a:spLocks noChangeArrowheads="1"/>
          </p:cNvSpPr>
          <p:nvPr/>
        </p:nvSpPr>
        <p:spPr>
          <a:xfrm>
            <a:off x="0" y="457200"/>
            <a:ext cx="6096000" cy="4648123"/>
          </a:xfrm>
          <a:prstGeom prst="rect">
            <a:avLst/>
          </a:prstGeom>
        </p:spPr>
        <p:txBody>
          <a:bodyPr vert="horz" lIns="91440" tIns="45720" rIns="91440" bIns="45720" rtlCol="0" anchor="ct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PR" altLang="zh-CN" sz="6000" b="1" i="0" u="none" strike="noStrike" kern="1200" cap="none" spc="0" normalizeH="0" baseline="0" noProof="0" dirty="0">
                <a:ln w="28575">
                  <a:solidFill>
                    <a:schemeClr val="accent1">
                      <a:lumMod val="90000"/>
                      <a:lumOff val="10000"/>
                    </a:schemeClr>
                  </a:solidFill>
                  <a:prstDash val="solid"/>
                </a:ln>
                <a:solidFill>
                  <a:schemeClr val="tx1"/>
                </a:solidFill>
                <a:uLnTx/>
                <a:uFillTx/>
                <a:latin typeface="Arial Black" panose="020B0A04020102020204"/>
                <a:ea typeface="SimSun" panose="02010600030101010101" pitchFamily="2" charset="-122"/>
                <a:cs typeface="+mj-cs"/>
              </a:rPr>
              <a:t>Introducción a la fotolitografía</a:t>
            </a:r>
          </a:p>
        </p:txBody>
      </p:sp>
      <p:pic>
        <p:nvPicPr>
          <p:cNvPr id="7" name="Picture 2" descr="http://www.ichaus.de/upload/image/Wafer+chip_web.jpg">
            <a:extLst>
              <a:ext uri="{FF2B5EF4-FFF2-40B4-BE49-F238E27FC236}">
                <a16:creationId xmlns:a16="http://schemas.microsoft.com/office/drawing/2014/main" id="{C2F55640-28AC-446C-BA01-8E9A4A1618B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08583" y="803549"/>
            <a:ext cx="5270833" cy="39554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1">
            <a:extLst>
              <a:ext uri="{FF2B5EF4-FFF2-40B4-BE49-F238E27FC236}">
                <a16:creationId xmlns:a16="http://schemas.microsoft.com/office/drawing/2014/main" id="{04549543-4086-412E-B6ED-4C7D8A7C32B8}"/>
              </a:ext>
            </a:extLst>
          </p:cNvPr>
          <p:cNvSpPr>
            <a:spLocks noChangeArrowheads="1"/>
          </p:cNvSpPr>
          <p:nvPr/>
        </p:nvSpPr>
        <p:spPr bwMode="auto">
          <a:xfrm>
            <a:off x="6508583" y="5100935"/>
            <a:ext cx="527083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2400" b="1" dirty="0">
                <a:solidFill>
                  <a:schemeClr val="accent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hlinkClick r:id="rId6">
                  <a:extLst>
                    <a:ext uri="{A12FA001-AC4F-418D-AE19-62706E023703}">
                      <ahyp:hlinkClr xmlns:ahyp="http://schemas.microsoft.com/office/drawing/2018/hyperlinkcolor" val="tx"/>
                    </a:ext>
                  </a:extLst>
                </a:hlinkClick>
              </a:rPr>
              <a:t>http://www.ichaus.de/news/72</a:t>
            </a:r>
            <a:endParaRPr lang="en-US" altLang="en-US" sz="2400" b="1" dirty="0">
              <a:solidFill>
                <a:schemeClr val="accent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3826708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A2A30A51-6F99-4561-B8FD-38EF8B15CECF}"/>
              </a:ext>
            </a:extLst>
          </p:cNvPr>
          <p:cNvPicPr>
            <a:picLocks noChangeAspect="1"/>
          </p:cNvPicPr>
          <p:nvPr/>
        </p:nvPicPr>
        <p:blipFill>
          <a:blip r:embed="rId3"/>
          <a:stretch>
            <a:fillRect/>
          </a:stretch>
        </p:blipFill>
        <p:spPr>
          <a:xfrm>
            <a:off x="11502554" y="5681640"/>
            <a:ext cx="613246" cy="602927"/>
          </a:xfrm>
          <a:prstGeom prst="rect">
            <a:avLst/>
          </a:prstGeom>
        </p:spPr>
      </p:pic>
      <p:pic>
        <p:nvPicPr>
          <p:cNvPr id="21" name="Picture 20">
            <a:extLst>
              <a:ext uri="{FF2B5EF4-FFF2-40B4-BE49-F238E27FC236}">
                <a16:creationId xmlns:a16="http://schemas.microsoft.com/office/drawing/2014/main" id="{BF4E40D4-D04B-49FE-A159-7823750B1F30}"/>
              </a:ext>
            </a:extLst>
          </p:cNvPr>
          <p:cNvPicPr>
            <a:picLocks noChangeAspect="1"/>
          </p:cNvPicPr>
          <p:nvPr/>
        </p:nvPicPr>
        <p:blipFill>
          <a:blip r:embed="rId4"/>
          <a:stretch>
            <a:fillRect/>
          </a:stretch>
        </p:blipFill>
        <p:spPr>
          <a:xfrm>
            <a:off x="103909" y="5705416"/>
            <a:ext cx="1752600" cy="579152"/>
          </a:xfrm>
          <a:prstGeom prst="rect">
            <a:avLst/>
          </a:prstGeom>
        </p:spPr>
      </p:pic>
      <p:sp>
        <p:nvSpPr>
          <p:cNvPr id="6" name="Rectangle 17">
            <a:extLst>
              <a:ext uri="{FF2B5EF4-FFF2-40B4-BE49-F238E27FC236}">
                <a16:creationId xmlns:a16="http://schemas.microsoft.com/office/drawing/2014/main" id="{F449F819-BC9D-4A6A-A3EA-DB1FC1CAF25A}"/>
              </a:ext>
            </a:extLst>
          </p:cNvPr>
          <p:cNvSpPr>
            <a:spLocks noChangeArrowheads="1"/>
          </p:cNvSpPr>
          <p:nvPr/>
        </p:nvSpPr>
        <p:spPr bwMode="auto">
          <a:xfrm>
            <a:off x="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PR"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7" name="Title 1">
            <a:extLst>
              <a:ext uri="{FF2B5EF4-FFF2-40B4-BE49-F238E27FC236}">
                <a16:creationId xmlns:a16="http://schemas.microsoft.com/office/drawing/2014/main" id="{858EF79C-8A2E-45C4-89A8-F7730ED839E1}"/>
              </a:ext>
            </a:extLst>
          </p:cNvPr>
          <p:cNvSpPr txBox="1">
            <a:spLocks noChangeArrowheads="1"/>
          </p:cNvSpPr>
          <p:nvPr/>
        </p:nvSpPr>
        <p:spPr>
          <a:xfrm>
            <a:off x="0" y="152399"/>
            <a:ext cx="12192000" cy="762001"/>
          </a:xfrm>
          <a:prstGeom prst="rect">
            <a:avLst/>
          </a:prstGeom>
        </p:spPr>
        <p:txBody>
          <a:bodyPr vert="horz" lIns="91440" tIns="45720" rIns="91440" bIns="45720" rtlCol="0" anchor="ct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PR" altLang="zh-CN" sz="5400" b="1" i="0" u="none" strike="noStrike" kern="1200" cap="none" spc="0" normalizeH="0" baseline="0" noProof="0" dirty="0">
                <a:ln w="28575">
                  <a:solidFill>
                    <a:schemeClr val="accent1">
                      <a:lumMod val="90000"/>
                      <a:lumOff val="10000"/>
                    </a:schemeClr>
                  </a:solidFill>
                  <a:prstDash val="solid"/>
                </a:ln>
                <a:solidFill>
                  <a:schemeClr val="tx1"/>
                </a:solidFill>
                <a:uLnTx/>
                <a:uFillTx/>
                <a:latin typeface="Arial Black" panose="020B0A04020102020204"/>
                <a:ea typeface="SimSun" panose="02010600030101010101" pitchFamily="2" charset="-122"/>
                <a:cs typeface="+mj-cs"/>
              </a:rPr>
              <a:t>Química de la fotorresistencia</a:t>
            </a:r>
          </a:p>
        </p:txBody>
      </p:sp>
      <p:sp>
        <p:nvSpPr>
          <p:cNvPr id="8" name="Rectangle 3">
            <a:extLst>
              <a:ext uri="{FF2B5EF4-FFF2-40B4-BE49-F238E27FC236}">
                <a16:creationId xmlns:a16="http://schemas.microsoft.com/office/drawing/2014/main" id="{AFEC57B9-3960-4B17-80C0-1E412D58C1C9}"/>
              </a:ext>
            </a:extLst>
          </p:cNvPr>
          <p:cNvSpPr txBox="1">
            <a:spLocks noChangeArrowheads="1"/>
          </p:cNvSpPr>
          <p:nvPr/>
        </p:nvSpPr>
        <p:spPr>
          <a:xfrm>
            <a:off x="103909" y="1362332"/>
            <a:ext cx="7973291" cy="4302102"/>
          </a:xfrm>
          <a:prstGeom prst="rect">
            <a:avLst/>
          </a:prstGeom>
        </p:spPr>
        <p:txBody>
          <a:bodyPr vert="horz" lIns="0" tIns="45720" rIns="0" bIns="45720" rtlCol="0">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indent="0" algn="just">
              <a:lnSpc>
                <a:spcPct val="80000"/>
              </a:lnSpc>
              <a:buFontTx/>
              <a:buNone/>
            </a:pPr>
            <a:r>
              <a:rPr lang="es-PR" altLang="en-US" sz="2300" b="1" dirty="0">
                <a:solidFill>
                  <a:schemeClr val="accent3"/>
                </a:solidFill>
                <a:effectLst>
                  <a:outerShdw blurRad="38100" dist="38100" dir="2700000" algn="tl">
                    <a:srgbClr val="000000">
                      <a:alpha val="43137"/>
                    </a:srgbClr>
                  </a:outerShdw>
                </a:effectLst>
              </a:rPr>
              <a:t>Cuando la luz incide en las moléculas del polímero, llevan a cabo una reacción química.  El tipo de reacción depende del tipo de resistencia utilizada.</a:t>
            </a:r>
          </a:p>
          <a:p>
            <a:pPr marL="339725" indent="-339725" algn="just">
              <a:lnSpc>
                <a:spcPct val="80000"/>
              </a:lnSpc>
              <a:buFont typeface="Wingdings" panose="05000000000000000000" pitchFamily="2" charset="2"/>
              <a:buChar char="§"/>
            </a:pPr>
            <a:r>
              <a:rPr lang="es-PR" altLang="en-US" sz="2300" b="1" dirty="0">
                <a:solidFill>
                  <a:schemeClr val="tx1"/>
                </a:solidFill>
              </a:rPr>
              <a:t>En una resistencia negativa, la exposición a la luz puede hacer que los polímeros se </a:t>
            </a:r>
            <a:r>
              <a:rPr lang="es-PR" altLang="en-US" sz="2300" b="1" i="1" dirty="0" err="1">
                <a:solidFill>
                  <a:schemeClr val="tx1"/>
                </a:solidFill>
                <a:effectLst>
                  <a:outerShdw blurRad="38100" dist="38100" dir="2700000" algn="tl">
                    <a:srgbClr val="000000">
                      <a:alpha val="43137"/>
                    </a:srgbClr>
                  </a:outerShdw>
                </a:effectLst>
              </a:rPr>
              <a:t>reticulen</a:t>
            </a:r>
            <a:r>
              <a:rPr lang="es-PR" altLang="en-US" sz="2300" b="1" dirty="0">
                <a:solidFill>
                  <a:schemeClr val="tx1"/>
                </a:solidFill>
              </a:rPr>
              <a:t> (entrecrucen), lo que significa que se unen a las moléculas cercanas para formar una red fuerte.</a:t>
            </a:r>
          </a:p>
          <a:p>
            <a:pPr marL="339725" indent="-339725" algn="just">
              <a:lnSpc>
                <a:spcPct val="80000"/>
              </a:lnSpc>
              <a:buFont typeface="Wingdings" panose="05000000000000000000" pitchFamily="2" charset="2"/>
              <a:buChar char="§"/>
            </a:pPr>
            <a:r>
              <a:rPr lang="es-PR" altLang="en-US" sz="2300" b="1" dirty="0">
                <a:solidFill>
                  <a:schemeClr val="tx1"/>
                </a:solidFill>
              </a:rPr>
              <a:t>El polímero más grande es menos soluble en el solvente (como el revelador).  Por lo tanto, cualquier punto en la oblea recubierto con resistencia que haya sido expuesto a la luz no se disolverá cuando la oblea esté sumergida en la solución reveladora.  Las moléculas no expuestas (y por lo tanto, que no han reaccionado) no se disolverán en el revelador.</a:t>
            </a:r>
          </a:p>
        </p:txBody>
      </p:sp>
      <p:pic>
        <p:nvPicPr>
          <p:cNvPr id="9" name="Picture 4">
            <a:extLst>
              <a:ext uri="{FF2B5EF4-FFF2-40B4-BE49-F238E27FC236}">
                <a16:creationId xmlns:a16="http://schemas.microsoft.com/office/drawing/2014/main" id="{FFFBBCCF-7158-4F16-977E-6863052ADDDD}"/>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413750" y="2471983"/>
            <a:ext cx="3549650" cy="2082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Tree>
    <p:extLst>
      <p:ext uri="{BB962C8B-B14F-4D97-AF65-F5344CB8AC3E}">
        <p14:creationId xmlns:p14="http://schemas.microsoft.com/office/powerpoint/2010/main" val="33210757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A2A30A51-6F99-4561-B8FD-38EF8B15CECF}"/>
              </a:ext>
            </a:extLst>
          </p:cNvPr>
          <p:cNvPicPr>
            <a:picLocks noChangeAspect="1"/>
          </p:cNvPicPr>
          <p:nvPr/>
        </p:nvPicPr>
        <p:blipFill>
          <a:blip r:embed="rId4"/>
          <a:stretch>
            <a:fillRect/>
          </a:stretch>
        </p:blipFill>
        <p:spPr>
          <a:xfrm>
            <a:off x="11502554" y="5681640"/>
            <a:ext cx="613246" cy="602927"/>
          </a:xfrm>
          <a:prstGeom prst="rect">
            <a:avLst/>
          </a:prstGeom>
        </p:spPr>
      </p:pic>
      <p:pic>
        <p:nvPicPr>
          <p:cNvPr id="21" name="Picture 20">
            <a:extLst>
              <a:ext uri="{FF2B5EF4-FFF2-40B4-BE49-F238E27FC236}">
                <a16:creationId xmlns:a16="http://schemas.microsoft.com/office/drawing/2014/main" id="{BF4E40D4-D04B-49FE-A159-7823750B1F30}"/>
              </a:ext>
            </a:extLst>
          </p:cNvPr>
          <p:cNvPicPr>
            <a:picLocks noChangeAspect="1"/>
          </p:cNvPicPr>
          <p:nvPr/>
        </p:nvPicPr>
        <p:blipFill>
          <a:blip r:embed="rId5"/>
          <a:stretch>
            <a:fillRect/>
          </a:stretch>
        </p:blipFill>
        <p:spPr>
          <a:xfrm>
            <a:off x="103909" y="5705416"/>
            <a:ext cx="1752600" cy="579152"/>
          </a:xfrm>
          <a:prstGeom prst="rect">
            <a:avLst/>
          </a:prstGeom>
        </p:spPr>
      </p:pic>
      <p:sp>
        <p:nvSpPr>
          <p:cNvPr id="6" name="Rectangle 17">
            <a:extLst>
              <a:ext uri="{FF2B5EF4-FFF2-40B4-BE49-F238E27FC236}">
                <a16:creationId xmlns:a16="http://schemas.microsoft.com/office/drawing/2014/main" id="{F449F819-BC9D-4A6A-A3EA-DB1FC1CAF25A}"/>
              </a:ext>
            </a:extLst>
          </p:cNvPr>
          <p:cNvSpPr>
            <a:spLocks noChangeArrowheads="1"/>
          </p:cNvSpPr>
          <p:nvPr/>
        </p:nvSpPr>
        <p:spPr bwMode="auto">
          <a:xfrm>
            <a:off x="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PR"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7" name="Title 1">
            <a:extLst>
              <a:ext uri="{FF2B5EF4-FFF2-40B4-BE49-F238E27FC236}">
                <a16:creationId xmlns:a16="http://schemas.microsoft.com/office/drawing/2014/main" id="{410FFA74-2D01-434B-9DEC-4E40B5BE0B22}"/>
              </a:ext>
            </a:extLst>
          </p:cNvPr>
          <p:cNvSpPr txBox="1">
            <a:spLocks noChangeArrowheads="1"/>
          </p:cNvSpPr>
          <p:nvPr/>
        </p:nvSpPr>
        <p:spPr>
          <a:xfrm>
            <a:off x="0" y="152399"/>
            <a:ext cx="12192000" cy="762001"/>
          </a:xfrm>
          <a:prstGeom prst="rect">
            <a:avLst/>
          </a:prstGeom>
        </p:spPr>
        <p:txBody>
          <a:bodyPr vert="horz" lIns="91440" tIns="45720" rIns="91440" bIns="45720" rtlCol="0" anchor="ct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PR" altLang="zh-CN" sz="5400" b="1" i="0" u="none" strike="noStrike" kern="1200" cap="none" spc="0" normalizeH="0" baseline="0" noProof="0" dirty="0">
                <a:ln w="28575">
                  <a:solidFill>
                    <a:schemeClr val="accent1">
                      <a:lumMod val="90000"/>
                      <a:lumOff val="10000"/>
                    </a:schemeClr>
                  </a:solidFill>
                  <a:prstDash val="solid"/>
                </a:ln>
                <a:solidFill>
                  <a:schemeClr val="tx1"/>
                </a:solidFill>
                <a:uLnTx/>
                <a:uFillTx/>
                <a:latin typeface="Arial Black" panose="020B0A04020102020204"/>
                <a:ea typeface="SimSun" panose="02010600030101010101" pitchFamily="2" charset="-122"/>
                <a:cs typeface="+mj-cs"/>
              </a:rPr>
              <a:t>Química de la fotorresistencia</a:t>
            </a:r>
          </a:p>
        </p:txBody>
      </p:sp>
      <p:sp>
        <p:nvSpPr>
          <p:cNvPr id="8" name="Rectangle 3">
            <a:extLst>
              <a:ext uri="{FF2B5EF4-FFF2-40B4-BE49-F238E27FC236}">
                <a16:creationId xmlns:a16="http://schemas.microsoft.com/office/drawing/2014/main" id="{0E738F8F-F131-40B0-8F8D-977A14AC0809}"/>
              </a:ext>
            </a:extLst>
          </p:cNvPr>
          <p:cNvSpPr txBox="1">
            <a:spLocks noChangeArrowheads="1"/>
          </p:cNvSpPr>
          <p:nvPr/>
        </p:nvSpPr>
        <p:spPr>
          <a:xfrm>
            <a:off x="103909" y="1295400"/>
            <a:ext cx="12011891" cy="911225"/>
          </a:xfrm>
          <a:prstGeom prst="rect">
            <a:avLst/>
          </a:prstGeom>
        </p:spPr>
        <p:txBody>
          <a:bodyPr vert="horz" lIns="0" tIns="45720" rIns="0" bIns="45720" rtlCol="0">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indent="0" algn="ctr">
              <a:lnSpc>
                <a:spcPct val="80000"/>
              </a:lnSpc>
              <a:buFontTx/>
              <a:buNone/>
            </a:pPr>
            <a:r>
              <a:rPr lang="es-PR" altLang="en-US" sz="2800" b="1" dirty="0">
                <a:solidFill>
                  <a:schemeClr val="accent3"/>
                </a:solidFill>
                <a:effectLst>
                  <a:outerShdw blurRad="38100" dist="38100" dir="2700000" algn="tl">
                    <a:srgbClr val="000000">
                      <a:alpha val="43137"/>
                    </a:srgbClr>
                  </a:outerShdw>
                </a:effectLst>
              </a:rPr>
              <a:t>Cuando una resistencia positiva es expuesta a la luz, las moléculas del polímero tienden a romperse en fragmentos más pequeños.</a:t>
            </a:r>
            <a:endParaRPr lang="es-PR" altLang="en-US" sz="2800" b="1" dirty="0"/>
          </a:p>
        </p:txBody>
      </p:sp>
      <p:graphicFrame>
        <p:nvGraphicFramePr>
          <p:cNvPr id="9" name="Object 4">
            <a:extLst>
              <a:ext uri="{FF2B5EF4-FFF2-40B4-BE49-F238E27FC236}">
                <a16:creationId xmlns:a16="http://schemas.microsoft.com/office/drawing/2014/main" id="{CD46BB6E-2D4D-4876-BE79-5D7A3E4CD326}"/>
              </a:ext>
            </a:extLst>
          </p:cNvPr>
          <p:cNvGraphicFramePr>
            <a:graphicFrameLocks noChangeAspect="1"/>
          </p:cNvGraphicFramePr>
          <p:nvPr>
            <p:extLst>
              <p:ext uri="{D42A27DB-BD31-4B8C-83A1-F6EECF244321}">
                <p14:modId xmlns:p14="http://schemas.microsoft.com/office/powerpoint/2010/main" val="4277511295"/>
              </p:ext>
            </p:extLst>
          </p:nvPr>
        </p:nvGraphicFramePr>
        <p:xfrm>
          <a:off x="1905000" y="2362200"/>
          <a:ext cx="8102600" cy="911225"/>
        </p:xfrm>
        <a:graphic>
          <a:graphicData uri="http://schemas.openxmlformats.org/presentationml/2006/ole">
            <mc:AlternateContent xmlns:mc="http://schemas.openxmlformats.org/markup-compatibility/2006">
              <mc:Choice xmlns:v="urn:schemas-microsoft-com:vml" Requires="v">
                <p:oleObj spid="_x0000_s3147" name="Visio" r:id="rId6" imgW="5054600" imgH="584200" progId="Visio.Drawing.11">
                  <p:embed/>
                </p:oleObj>
              </mc:Choice>
              <mc:Fallback>
                <p:oleObj name="Visio" r:id="rId6" imgW="5054600" imgH="584200" progId="Visio.Drawing.11">
                  <p:embed/>
                  <p:pic>
                    <p:nvPicPr>
                      <p:cNvPr id="69635" name="Object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05000" y="2362200"/>
                        <a:ext cx="8102600" cy="911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sp>
        <p:nvSpPr>
          <p:cNvPr id="2" name="Rectangle 1">
            <a:extLst>
              <a:ext uri="{FF2B5EF4-FFF2-40B4-BE49-F238E27FC236}">
                <a16:creationId xmlns:a16="http://schemas.microsoft.com/office/drawing/2014/main" id="{A45AB011-B2BB-4FDE-9174-CDC385BC1302}"/>
              </a:ext>
            </a:extLst>
          </p:cNvPr>
          <p:cNvSpPr/>
          <p:nvPr/>
        </p:nvSpPr>
        <p:spPr>
          <a:xfrm>
            <a:off x="103909" y="3478209"/>
            <a:ext cx="12011891" cy="2160591"/>
          </a:xfrm>
          <a:prstGeom prst="rect">
            <a:avLst/>
          </a:prstGeom>
        </p:spPr>
        <p:txBody>
          <a:bodyPr wrap="square">
            <a:spAutoFit/>
          </a:bodyPr>
          <a:lstStyle/>
          <a:p>
            <a:pPr marL="342900" indent="-342900" algn="just">
              <a:lnSpc>
                <a:spcPct val="80000"/>
              </a:lnSpc>
              <a:buClr>
                <a:schemeClr val="tx2">
                  <a:lumMod val="50000"/>
                </a:schemeClr>
              </a:buClr>
              <a:buFont typeface="Wingdings" panose="05000000000000000000" pitchFamily="2" charset="2"/>
              <a:buChar char="§"/>
            </a:pPr>
            <a:r>
              <a:rPr lang="es-PR" altLang="en-US" sz="2200" b="1" dirty="0"/>
              <a:t>Estas moléculas más pequeñas y ligeras tienen más probabilidades de disolverse (o se disolverán más rápido) en el revelador.  La reacción con la luz también puede producir regiones polares en la molécula, esto resulta en una mayor probabilidad de que se disuelva en agua o soluciones a base de agua. </a:t>
            </a:r>
          </a:p>
          <a:p>
            <a:pPr algn="just">
              <a:lnSpc>
                <a:spcPct val="80000"/>
              </a:lnSpc>
            </a:pPr>
            <a:endParaRPr lang="en-US" altLang="en-US" sz="1050" b="1" dirty="0"/>
          </a:p>
          <a:p>
            <a:pPr marL="342900" indent="-342900" algn="just">
              <a:lnSpc>
                <a:spcPct val="80000"/>
              </a:lnSpc>
              <a:buClr>
                <a:schemeClr val="tx2">
                  <a:lumMod val="50000"/>
                </a:schemeClr>
              </a:buClr>
              <a:buFont typeface="Wingdings" panose="05000000000000000000" pitchFamily="2" charset="2"/>
              <a:buChar char="§"/>
            </a:pPr>
            <a:r>
              <a:rPr lang="es-PR" altLang="en-US" sz="2200" b="1" dirty="0"/>
              <a:t>Por lo tanto, cualquier punto en la oblea con revestimiento resistente que haya sido expuesto a la luz se disolverá fácilmente cuando la oblea se sumerja en la solución del revelador. Las moléculas de resistencia no expuestas permanecerán en la oblea. </a:t>
            </a:r>
          </a:p>
        </p:txBody>
      </p:sp>
    </p:spTree>
    <p:extLst>
      <p:ext uri="{BB962C8B-B14F-4D97-AF65-F5344CB8AC3E}">
        <p14:creationId xmlns:p14="http://schemas.microsoft.com/office/powerpoint/2010/main" val="163945478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A2A30A51-6F99-4561-B8FD-38EF8B15CECF}"/>
              </a:ext>
            </a:extLst>
          </p:cNvPr>
          <p:cNvPicPr>
            <a:picLocks noChangeAspect="1"/>
          </p:cNvPicPr>
          <p:nvPr/>
        </p:nvPicPr>
        <p:blipFill>
          <a:blip r:embed="rId3"/>
          <a:stretch>
            <a:fillRect/>
          </a:stretch>
        </p:blipFill>
        <p:spPr>
          <a:xfrm>
            <a:off x="11502554" y="5681640"/>
            <a:ext cx="613246" cy="602927"/>
          </a:xfrm>
          <a:prstGeom prst="rect">
            <a:avLst/>
          </a:prstGeom>
        </p:spPr>
      </p:pic>
      <p:pic>
        <p:nvPicPr>
          <p:cNvPr id="21" name="Picture 20">
            <a:extLst>
              <a:ext uri="{FF2B5EF4-FFF2-40B4-BE49-F238E27FC236}">
                <a16:creationId xmlns:a16="http://schemas.microsoft.com/office/drawing/2014/main" id="{BF4E40D4-D04B-49FE-A159-7823750B1F30}"/>
              </a:ext>
            </a:extLst>
          </p:cNvPr>
          <p:cNvPicPr>
            <a:picLocks noChangeAspect="1"/>
          </p:cNvPicPr>
          <p:nvPr/>
        </p:nvPicPr>
        <p:blipFill>
          <a:blip r:embed="rId4"/>
          <a:stretch>
            <a:fillRect/>
          </a:stretch>
        </p:blipFill>
        <p:spPr>
          <a:xfrm>
            <a:off x="103909" y="5705416"/>
            <a:ext cx="1752600" cy="579152"/>
          </a:xfrm>
          <a:prstGeom prst="rect">
            <a:avLst/>
          </a:prstGeom>
        </p:spPr>
      </p:pic>
      <p:sp>
        <p:nvSpPr>
          <p:cNvPr id="6" name="Rectangle 17">
            <a:extLst>
              <a:ext uri="{FF2B5EF4-FFF2-40B4-BE49-F238E27FC236}">
                <a16:creationId xmlns:a16="http://schemas.microsoft.com/office/drawing/2014/main" id="{F449F819-BC9D-4A6A-A3EA-DB1FC1CAF25A}"/>
              </a:ext>
            </a:extLst>
          </p:cNvPr>
          <p:cNvSpPr>
            <a:spLocks noChangeArrowheads="1"/>
          </p:cNvSpPr>
          <p:nvPr/>
        </p:nvSpPr>
        <p:spPr bwMode="auto">
          <a:xfrm>
            <a:off x="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PR"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7" name="Title 1">
            <a:extLst>
              <a:ext uri="{FF2B5EF4-FFF2-40B4-BE49-F238E27FC236}">
                <a16:creationId xmlns:a16="http://schemas.microsoft.com/office/drawing/2014/main" id="{DCFBC5F2-5C7A-4736-A729-84A8C3ED6854}"/>
              </a:ext>
            </a:extLst>
          </p:cNvPr>
          <p:cNvSpPr txBox="1">
            <a:spLocks noChangeArrowheads="1"/>
          </p:cNvSpPr>
          <p:nvPr/>
        </p:nvSpPr>
        <p:spPr>
          <a:xfrm>
            <a:off x="0" y="152399"/>
            <a:ext cx="12192000" cy="762001"/>
          </a:xfrm>
          <a:prstGeom prst="rect">
            <a:avLst/>
          </a:prstGeom>
        </p:spPr>
        <p:txBody>
          <a:bodyPr vert="horz" lIns="91440" tIns="45720" rIns="91440" bIns="45720" rtlCol="0" anchor="ct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PR" altLang="zh-CN" sz="5400" b="1" i="0" u="none" strike="noStrike" kern="1200" cap="none" spc="0" normalizeH="0" baseline="0" noProof="0" dirty="0">
                <a:ln w="28575">
                  <a:solidFill>
                    <a:schemeClr val="accent1">
                      <a:lumMod val="90000"/>
                      <a:lumOff val="10000"/>
                    </a:schemeClr>
                  </a:solidFill>
                  <a:prstDash val="solid"/>
                </a:ln>
                <a:solidFill>
                  <a:schemeClr val="tx1"/>
                </a:solidFill>
                <a:uLnTx/>
                <a:uFillTx/>
                <a:latin typeface="Arial Black" panose="020B0A04020102020204"/>
                <a:ea typeface="SimSun" panose="02010600030101010101" pitchFamily="2" charset="-122"/>
                <a:cs typeface="+mj-cs"/>
              </a:rPr>
              <a:t>Química del revelado</a:t>
            </a:r>
          </a:p>
        </p:txBody>
      </p:sp>
      <p:sp>
        <p:nvSpPr>
          <p:cNvPr id="8" name="Rectangle 3">
            <a:extLst>
              <a:ext uri="{FF2B5EF4-FFF2-40B4-BE49-F238E27FC236}">
                <a16:creationId xmlns:a16="http://schemas.microsoft.com/office/drawing/2014/main" id="{86090804-24A7-480C-9462-CCD1D50EDD3D}"/>
              </a:ext>
            </a:extLst>
          </p:cNvPr>
          <p:cNvSpPr txBox="1">
            <a:spLocks noChangeArrowheads="1"/>
          </p:cNvSpPr>
          <p:nvPr/>
        </p:nvSpPr>
        <p:spPr>
          <a:xfrm>
            <a:off x="103909" y="1138238"/>
            <a:ext cx="12011891" cy="4805362"/>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indent="0" algn="just">
              <a:lnSpc>
                <a:spcPct val="100000"/>
              </a:lnSpc>
              <a:spcBef>
                <a:spcPts val="0"/>
              </a:spcBef>
              <a:spcAft>
                <a:spcPts val="0"/>
              </a:spcAft>
              <a:buFontTx/>
              <a:buNone/>
              <a:defRPr/>
            </a:pPr>
            <a:r>
              <a:rPr lang="es-PR" altLang="en-US" sz="2200" b="1" dirty="0">
                <a:solidFill>
                  <a:schemeClr val="accent3"/>
                </a:solidFill>
                <a:effectLst>
                  <a:outerShdw blurRad="38100" dist="38100" dir="2700000" algn="tl">
                    <a:srgbClr val="000000">
                      <a:alpha val="43137"/>
                    </a:srgbClr>
                  </a:outerShdw>
                </a:effectLst>
              </a:rPr>
              <a:t>Después de que la oblea recubierta con fotorresistencia ha sido expuesta a la luz, se sumerge en una solución a base de agua llamada </a:t>
            </a:r>
            <a:r>
              <a:rPr lang="es-PR" altLang="en-US" sz="2200" b="1" i="1" dirty="0">
                <a:solidFill>
                  <a:schemeClr val="accent3"/>
                </a:solidFill>
                <a:effectLst>
                  <a:outerShdw blurRad="38100" dist="38100" dir="2700000" algn="tl">
                    <a:srgbClr val="000000">
                      <a:alpha val="43137"/>
                    </a:srgbClr>
                  </a:outerShdw>
                </a:effectLst>
              </a:rPr>
              <a:t>revelador</a:t>
            </a:r>
            <a:r>
              <a:rPr lang="es-PR" altLang="en-US" sz="2200" b="1" dirty="0">
                <a:solidFill>
                  <a:schemeClr val="accent3"/>
                </a:solidFill>
                <a:effectLst>
                  <a:outerShdw blurRad="38100" dist="38100" dir="2700000" algn="tl">
                    <a:srgbClr val="000000">
                      <a:alpha val="43137"/>
                    </a:srgbClr>
                  </a:outerShdw>
                </a:effectLst>
              </a:rPr>
              <a:t>. </a:t>
            </a:r>
            <a:r>
              <a:rPr lang="es-PR" altLang="en-US" sz="2200" b="1" i="1" dirty="0">
                <a:solidFill>
                  <a:schemeClr val="accent3"/>
                </a:solidFill>
                <a:effectLst>
                  <a:outerShdw blurRad="38100" dist="38100" dir="2700000" algn="tl">
                    <a:srgbClr val="000000">
                      <a:alpha val="43137"/>
                    </a:srgbClr>
                  </a:outerShdw>
                </a:effectLst>
              </a:rPr>
              <a:t> </a:t>
            </a:r>
          </a:p>
          <a:p>
            <a:pPr marL="0" indent="0" algn="just">
              <a:lnSpc>
                <a:spcPct val="100000"/>
              </a:lnSpc>
              <a:spcBef>
                <a:spcPts val="0"/>
              </a:spcBef>
              <a:spcAft>
                <a:spcPts val="0"/>
              </a:spcAft>
              <a:buFontTx/>
              <a:buNone/>
              <a:defRPr/>
            </a:pPr>
            <a:endParaRPr lang="es-PR" altLang="en-US" sz="1000" b="1" i="1" dirty="0"/>
          </a:p>
          <a:p>
            <a:pPr marL="0" indent="0" algn="just">
              <a:lnSpc>
                <a:spcPct val="100000"/>
              </a:lnSpc>
              <a:spcBef>
                <a:spcPts val="0"/>
              </a:spcBef>
              <a:spcAft>
                <a:spcPts val="0"/>
              </a:spcAft>
              <a:buFontTx/>
              <a:buNone/>
              <a:defRPr/>
            </a:pPr>
            <a:r>
              <a:rPr lang="es-PR" altLang="en-US" sz="2200" b="1" dirty="0">
                <a:solidFill>
                  <a:schemeClr val="tx1"/>
                </a:solidFill>
              </a:rPr>
              <a:t>Las fotorresistencias están formuladas para que las áreas a eliminar sean ácidas.  Si estas áreas ácidas están expuestas a una solución básica (o alcalina), reaccionarán y se disolverán en el revelador. </a:t>
            </a:r>
            <a:endParaRPr lang="en-US" altLang="en-US" b="1" dirty="0"/>
          </a:p>
          <a:p>
            <a:pPr marL="0" indent="0">
              <a:lnSpc>
                <a:spcPct val="100000"/>
              </a:lnSpc>
              <a:spcBef>
                <a:spcPts val="0"/>
              </a:spcBef>
              <a:spcAft>
                <a:spcPts val="0"/>
              </a:spcAft>
              <a:buFontTx/>
              <a:buNone/>
              <a:defRPr/>
            </a:pPr>
            <a:endParaRPr lang="en-US" altLang="en-US" b="1" dirty="0"/>
          </a:p>
          <a:p>
            <a:pPr marL="0" indent="0">
              <a:lnSpc>
                <a:spcPct val="100000"/>
              </a:lnSpc>
              <a:spcBef>
                <a:spcPts val="0"/>
              </a:spcBef>
              <a:spcAft>
                <a:spcPts val="0"/>
              </a:spcAft>
              <a:buFontTx/>
              <a:buNone/>
              <a:defRPr/>
            </a:pPr>
            <a:endParaRPr lang="en-US" altLang="en-US" b="1" dirty="0"/>
          </a:p>
          <a:p>
            <a:pPr marL="0" indent="0">
              <a:lnSpc>
                <a:spcPct val="100000"/>
              </a:lnSpc>
              <a:spcBef>
                <a:spcPts val="0"/>
              </a:spcBef>
              <a:spcAft>
                <a:spcPts val="0"/>
              </a:spcAft>
              <a:buFontTx/>
              <a:buNone/>
              <a:defRPr/>
            </a:pPr>
            <a:endParaRPr lang="en-US" altLang="en-US" b="1" dirty="0"/>
          </a:p>
          <a:p>
            <a:pPr marL="0" indent="0">
              <a:lnSpc>
                <a:spcPct val="100000"/>
              </a:lnSpc>
              <a:spcBef>
                <a:spcPts val="0"/>
              </a:spcBef>
              <a:spcAft>
                <a:spcPts val="0"/>
              </a:spcAft>
              <a:buFontTx/>
              <a:buNone/>
              <a:defRPr/>
            </a:pPr>
            <a:endParaRPr lang="en-US" altLang="en-US" b="1" dirty="0"/>
          </a:p>
          <a:p>
            <a:pPr marL="0" indent="0">
              <a:lnSpc>
                <a:spcPct val="100000"/>
              </a:lnSpc>
              <a:spcBef>
                <a:spcPts val="0"/>
              </a:spcBef>
              <a:spcAft>
                <a:spcPts val="0"/>
              </a:spcAft>
              <a:buFontTx/>
              <a:buNone/>
              <a:defRPr/>
            </a:pPr>
            <a:endParaRPr lang="en-US" altLang="en-US" sz="400" b="1" dirty="0"/>
          </a:p>
          <a:p>
            <a:pPr marL="0" indent="0">
              <a:lnSpc>
                <a:spcPct val="100000"/>
              </a:lnSpc>
              <a:spcBef>
                <a:spcPts val="0"/>
              </a:spcBef>
              <a:spcAft>
                <a:spcPts val="0"/>
              </a:spcAft>
              <a:buFontTx/>
              <a:buNone/>
              <a:defRPr/>
            </a:pPr>
            <a:endParaRPr lang="en-US" altLang="en-US" sz="400" b="1" dirty="0"/>
          </a:p>
          <a:p>
            <a:pPr marL="0" indent="0">
              <a:lnSpc>
                <a:spcPct val="100000"/>
              </a:lnSpc>
              <a:spcBef>
                <a:spcPts val="0"/>
              </a:spcBef>
              <a:spcAft>
                <a:spcPts val="0"/>
              </a:spcAft>
              <a:buFontTx/>
              <a:buNone/>
              <a:defRPr/>
            </a:pPr>
            <a:endParaRPr lang="es-PR" altLang="en-US" sz="2200" b="1" dirty="0">
              <a:solidFill>
                <a:schemeClr val="tx1"/>
              </a:solidFill>
            </a:endParaRPr>
          </a:p>
          <a:p>
            <a:pPr marL="0" indent="0">
              <a:lnSpc>
                <a:spcPct val="100000"/>
              </a:lnSpc>
              <a:spcBef>
                <a:spcPts val="0"/>
              </a:spcBef>
              <a:spcAft>
                <a:spcPts val="0"/>
              </a:spcAft>
              <a:buFontTx/>
              <a:buNone/>
              <a:defRPr/>
            </a:pPr>
            <a:endParaRPr lang="es-PR" altLang="en-US" sz="2200" b="1" dirty="0">
              <a:solidFill>
                <a:schemeClr val="tx1"/>
              </a:solidFill>
            </a:endParaRPr>
          </a:p>
          <a:p>
            <a:pPr marL="0" indent="0">
              <a:lnSpc>
                <a:spcPct val="100000"/>
              </a:lnSpc>
              <a:spcBef>
                <a:spcPts val="0"/>
              </a:spcBef>
              <a:spcAft>
                <a:spcPts val="0"/>
              </a:spcAft>
              <a:buFontTx/>
              <a:buNone/>
              <a:defRPr/>
            </a:pPr>
            <a:r>
              <a:rPr lang="es-PR" altLang="en-US" sz="2200" b="1" dirty="0">
                <a:solidFill>
                  <a:schemeClr val="tx1"/>
                </a:solidFill>
              </a:rPr>
              <a:t>Los reveladores usualmente son soluciones básicas como hidróxido de potasio (KOH) o hidróxido de sodio (NaOH) en agua. </a:t>
            </a:r>
          </a:p>
          <a:p>
            <a:pPr marL="0" indent="0">
              <a:lnSpc>
                <a:spcPct val="100000"/>
              </a:lnSpc>
              <a:spcBef>
                <a:spcPts val="0"/>
              </a:spcBef>
              <a:spcAft>
                <a:spcPts val="0"/>
              </a:spcAft>
              <a:buFontTx/>
              <a:buNone/>
              <a:defRPr/>
            </a:pPr>
            <a:endParaRPr lang="en-US" altLang="en-US" b="1" dirty="0"/>
          </a:p>
          <a:p>
            <a:pPr marL="0" indent="0">
              <a:lnSpc>
                <a:spcPct val="100000"/>
              </a:lnSpc>
              <a:spcBef>
                <a:spcPts val="0"/>
              </a:spcBef>
              <a:spcAft>
                <a:spcPts val="0"/>
              </a:spcAft>
              <a:buFontTx/>
              <a:buNone/>
              <a:defRPr/>
            </a:pPr>
            <a:endParaRPr lang="en-US" altLang="en-US" b="1" i="1" dirty="0"/>
          </a:p>
          <a:p>
            <a:pPr marL="0" indent="0">
              <a:lnSpc>
                <a:spcPct val="100000"/>
              </a:lnSpc>
              <a:spcBef>
                <a:spcPts val="0"/>
              </a:spcBef>
              <a:spcAft>
                <a:spcPts val="0"/>
              </a:spcAft>
              <a:buFontTx/>
              <a:buNone/>
              <a:defRPr/>
            </a:pPr>
            <a:endParaRPr lang="en-US" altLang="en-US" b="1" i="1" dirty="0"/>
          </a:p>
          <a:p>
            <a:pPr marL="0" indent="0">
              <a:lnSpc>
                <a:spcPct val="100000"/>
              </a:lnSpc>
              <a:spcBef>
                <a:spcPts val="0"/>
              </a:spcBef>
              <a:spcAft>
                <a:spcPts val="0"/>
              </a:spcAft>
              <a:buFontTx/>
              <a:buNone/>
              <a:defRPr/>
            </a:pPr>
            <a:endParaRPr lang="en-US" altLang="en-US" b="1" dirty="0"/>
          </a:p>
          <a:p>
            <a:pPr marL="0" indent="0">
              <a:lnSpc>
                <a:spcPct val="100000"/>
              </a:lnSpc>
              <a:spcBef>
                <a:spcPts val="0"/>
              </a:spcBef>
              <a:spcAft>
                <a:spcPts val="0"/>
              </a:spcAft>
              <a:buFontTx/>
              <a:buNone/>
              <a:defRPr/>
            </a:pPr>
            <a:endParaRPr lang="en-US" altLang="en-US" b="1" dirty="0"/>
          </a:p>
          <a:p>
            <a:pPr marL="0" indent="0">
              <a:lnSpc>
                <a:spcPct val="100000"/>
              </a:lnSpc>
              <a:spcBef>
                <a:spcPts val="0"/>
              </a:spcBef>
              <a:spcAft>
                <a:spcPts val="0"/>
              </a:spcAft>
              <a:buFontTx/>
              <a:buNone/>
              <a:defRPr/>
            </a:pPr>
            <a:endParaRPr lang="en-US" altLang="en-US" b="1" dirty="0"/>
          </a:p>
        </p:txBody>
      </p:sp>
      <p:sp>
        <p:nvSpPr>
          <p:cNvPr id="9" name="TextBox 2">
            <a:extLst>
              <a:ext uri="{FF2B5EF4-FFF2-40B4-BE49-F238E27FC236}">
                <a16:creationId xmlns:a16="http://schemas.microsoft.com/office/drawing/2014/main" id="{00B6AE18-34DF-4920-9A58-FDE846DC18C8}"/>
              </a:ext>
            </a:extLst>
          </p:cNvPr>
          <p:cNvSpPr txBox="1">
            <a:spLocks noChangeArrowheads="1"/>
          </p:cNvSpPr>
          <p:nvPr/>
        </p:nvSpPr>
        <p:spPr bwMode="auto">
          <a:xfrm>
            <a:off x="1524000" y="3294062"/>
            <a:ext cx="19018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s-PR" altLang="en-US" sz="1800" b="1" dirty="0">
                <a:solidFill>
                  <a:schemeClr val="accent3"/>
                </a:solidFill>
                <a:effectLst>
                  <a:outerShdw blurRad="38100" dist="38100" dir="2700000" algn="tl">
                    <a:srgbClr val="000000">
                      <a:alpha val="43137"/>
                    </a:srgbClr>
                  </a:outerShdw>
                </a:effectLst>
                <a:latin typeface="Arial" panose="020B0604020202020204" pitchFamily="34" charset="0"/>
              </a:rPr>
              <a:t>Grupo acídico</a:t>
            </a:r>
          </a:p>
        </p:txBody>
      </p:sp>
      <p:sp>
        <p:nvSpPr>
          <p:cNvPr id="10" name="TextBox 9">
            <a:extLst>
              <a:ext uri="{FF2B5EF4-FFF2-40B4-BE49-F238E27FC236}">
                <a16:creationId xmlns:a16="http://schemas.microsoft.com/office/drawing/2014/main" id="{7E3CA983-0B56-464A-84A0-A3479AE4F6ED}"/>
              </a:ext>
            </a:extLst>
          </p:cNvPr>
          <p:cNvSpPr txBox="1">
            <a:spLocks noChangeArrowheads="1"/>
          </p:cNvSpPr>
          <p:nvPr/>
        </p:nvSpPr>
        <p:spPr bwMode="auto">
          <a:xfrm>
            <a:off x="4870450" y="3013075"/>
            <a:ext cx="12731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800" b="1" dirty="0">
                <a:solidFill>
                  <a:schemeClr val="accent3"/>
                </a:solidFill>
                <a:effectLst>
                  <a:outerShdw blurRad="38100" dist="38100" dir="2700000" algn="tl">
                    <a:srgbClr val="000000">
                      <a:alpha val="43137"/>
                    </a:srgbClr>
                  </a:outerShdw>
                </a:effectLst>
                <a:latin typeface="Arial" panose="020B0604020202020204" pitchFamily="34" charset="0"/>
              </a:rPr>
              <a:t>Base</a:t>
            </a:r>
          </a:p>
        </p:txBody>
      </p:sp>
      <p:sp>
        <p:nvSpPr>
          <p:cNvPr id="11" name="TextBox 10">
            <a:extLst>
              <a:ext uri="{FF2B5EF4-FFF2-40B4-BE49-F238E27FC236}">
                <a16:creationId xmlns:a16="http://schemas.microsoft.com/office/drawing/2014/main" id="{DF912608-DD8F-4866-90B8-550985B5068C}"/>
              </a:ext>
            </a:extLst>
          </p:cNvPr>
          <p:cNvSpPr txBox="1">
            <a:spLocks noChangeArrowheads="1"/>
          </p:cNvSpPr>
          <p:nvPr/>
        </p:nvSpPr>
        <p:spPr bwMode="auto">
          <a:xfrm>
            <a:off x="8545512" y="3108628"/>
            <a:ext cx="311737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s-PR" altLang="en-US" sz="1800" b="1" dirty="0">
                <a:solidFill>
                  <a:schemeClr val="accent3"/>
                </a:solidFill>
                <a:effectLst>
                  <a:outerShdw blurRad="38100" dist="38100" dir="2700000" algn="tl">
                    <a:srgbClr val="000000">
                      <a:alpha val="43137"/>
                    </a:srgbClr>
                  </a:outerShdw>
                </a:effectLst>
                <a:latin typeface="Arial" panose="020B0604020202020204" pitchFamily="34" charset="0"/>
              </a:rPr>
              <a:t>Molécula soluble en agua</a:t>
            </a:r>
          </a:p>
        </p:txBody>
      </p:sp>
      <p:cxnSp>
        <p:nvCxnSpPr>
          <p:cNvPr id="12" name="Straight Arrow Connector 11">
            <a:extLst>
              <a:ext uri="{FF2B5EF4-FFF2-40B4-BE49-F238E27FC236}">
                <a16:creationId xmlns:a16="http://schemas.microsoft.com/office/drawing/2014/main" id="{23F45732-8FEB-4EFF-8144-E2F279BFE935}"/>
              </a:ext>
            </a:extLst>
          </p:cNvPr>
          <p:cNvCxnSpPr/>
          <p:nvPr/>
        </p:nvCxnSpPr>
        <p:spPr>
          <a:xfrm>
            <a:off x="3267075" y="3519487"/>
            <a:ext cx="463550" cy="0"/>
          </a:xfrm>
          <a:prstGeom prst="straightConnector1">
            <a:avLst/>
          </a:prstGeom>
          <a:ln w="19050">
            <a:tailEnd type="arrow"/>
          </a:ln>
        </p:spPr>
        <p:style>
          <a:lnRef idx="1">
            <a:schemeClr val="dk1"/>
          </a:lnRef>
          <a:fillRef idx="0">
            <a:schemeClr val="dk1"/>
          </a:fillRef>
          <a:effectRef idx="0">
            <a:schemeClr val="dk1"/>
          </a:effectRef>
          <a:fontRef idx="minor">
            <a:schemeClr val="tx1"/>
          </a:fontRef>
        </p:style>
      </p:cxnSp>
      <p:cxnSp>
        <p:nvCxnSpPr>
          <p:cNvPr id="13" name="Straight Arrow Connector 12">
            <a:extLst>
              <a:ext uri="{FF2B5EF4-FFF2-40B4-BE49-F238E27FC236}">
                <a16:creationId xmlns:a16="http://schemas.microsoft.com/office/drawing/2014/main" id="{1897A6D3-2909-44D3-8524-18778DC4F69D}"/>
              </a:ext>
            </a:extLst>
          </p:cNvPr>
          <p:cNvCxnSpPr/>
          <p:nvPr/>
        </p:nvCxnSpPr>
        <p:spPr>
          <a:xfrm>
            <a:off x="5276850" y="3398837"/>
            <a:ext cx="230187" cy="568325"/>
          </a:xfrm>
          <a:prstGeom prst="straightConnector1">
            <a:avLst/>
          </a:prstGeom>
          <a:ln w="19050">
            <a:tailEnd type="arrow"/>
          </a:ln>
        </p:spPr>
        <p:style>
          <a:lnRef idx="1">
            <a:schemeClr val="dk1"/>
          </a:lnRef>
          <a:fillRef idx="0">
            <a:schemeClr val="dk1"/>
          </a:fillRef>
          <a:effectRef idx="0">
            <a:schemeClr val="dk1"/>
          </a:effectRef>
          <a:fontRef idx="minor">
            <a:schemeClr val="tx1"/>
          </a:fontRef>
        </p:style>
      </p:cxnSp>
      <p:cxnSp>
        <p:nvCxnSpPr>
          <p:cNvPr id="14" name="Straight Arrow Connector 13">
            <a:extLst>
              <a:ext uri="{FF2B5EF4-FFF2-40B4-BE49-F238E27FC236}">
                <a16:creationId xmlns:a16="http://schemas.microsoft.com/office/drawing/2014/main" id="{F73227DC-DA8C-4A2E-9C04-0A8A6DDB5821}"/>
              </a:ext>
            </a:extLst>
          </p:cNvPr>
          <p:cNvCxnSpPr/>
          <p:nvPr/>
        </p:nvCxnSpPr>
        <p:spPr>
          <a:xfrm flipH="1">
            <a:off x="8166100" y="3525837"/>
            <a:ext cx="758825" cy="157163"/>
          </a:xfrm>
          <a:prstGeom prst="straightConnector1">
            <a:avLst/>
          </a:prstGeom>
          <a:ln w="19050">
            <a:tailEnd type="arrow"/>
          </a:ln>
        </p:spPr>
        <p:style>
          <a:lnRef idx="1">
            <a:schemeClr val="dk1"/>
          </a:lnRef>
          <a:fillRef idx="0">
            <a:schemeClr val="dk1"/>
          </a:fillRef>
          <a:effectRef idx="0">
            <a:schemeClr val="dk1"/>
          </a:effectRef>
          <a:fontRef idx="minor">
            <a:schemeClr val="tx1"/>
          </a:fontRef>
        </p:style>
      </p:cxnSp>
      <p:grpSp>
        <p:nvGrpSpPr>
          <p:cNvPr id="2" name="Group 4">
            <a:extLst>
              <a:ext uri="{FF2B5EF4-FFF2-40B4-BE49-F238E27FC236}">
                <a16:creationId xmlns:a16="http://schemas.microsoft.com/office/drawing/2014/main" id="{F371AAB4-7810-4C71-B1AB-2DF40D43CD65}"/>
              </a:ext>
            </a:extLst>
          </p:cNvPr>
          <p:cNvGrpSpPr>
            <a:grpSpLocks noChangeAspect="1"/>
          </p:cNvGrpSpPr>
          <p:nvPr/>
        </p:nvGrpSpPr>
        <p:grpSpPr bwMode="auto">
          <a:xfrm>
            <a:off x="3106738" y="3197225"/>
            <a:ext cx="5975350" cy="1755775"/>
            <a:chOff x="1957" y="2099"/>
            <a:chExt cx="3764" cy="1106"/>
          </a:xfrm>
        </p:grpSpPr>
        <p:sp>
          <p:nvSpPr>
            <p:cNvPr id="3" name="AutoShape 3">
              <a:extLst>
                <a:ext uri="{FF2B5EF4-FFF2-40B4-BE49-F238E27FC236}">
                  <a16:creationId xmlns:a16="http://schemas.microsoft.com/office/drawing/2014/main" id="{5C590DD7-E769-4732-B8F5-F347F1F5F0A1}"/>
                </a:ext>
              </a:extLst>
            </p:cNvPr>
            <p:cNvSpPr>
              <a:spLocks noChangeAspect="1" noChangeArrowheads="1" noTextEdit="1"/>
            </p:cNvSpPr>
            <p:nvPr/>
          </p:nvSpPr>
          <p:spPr bwMode="auto">
            <a:xfrm>
              <a:off x="1957" y="2099"/>
              <a:ext cx="3764" cy="1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PR"/>
            </a:p>
          </p:txBody>
        </p:sp>
        <p:sp>
          <p:nvSpPr>
            <p:cNvPr id="4" name="Rectangle 5">
              <a:extLst>
                <a:ext uri="{FF2B5EF4-FFF2-40B4-BE49-F238E27FC236}">
                  <a16:creationId xmlns:a16="http://schemas.microsoft.com/office/drawing/2014/main" id="{484A2755-D97C-4397-9622-E7E4A6CBF861}"/>
                </a:ext>
              </a:extLst>
            </p:cNvPr>
            <p:cNvSpPr>
              <a:spLocks noChangeArrowheads="1"/>
            </p:cNvSpPr>
            <p:nvPr/>
          </p:nvSpPr>
          <p:spPr bwMode="auto">
            <a:xfrm>
              <a:off x="3417" y="2632"/>
              <a:ext cx="198"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PR" altLang="es-PR" sz="1100" b="1" i="0" u="none" strike="noStrike" cap="none" normalizeH="0" baseline="0" dirty="0">
                  <a:ln>
                    <a:noFill/>
                  </a:ln>
                  <a:solidFill>
                    <a:srgbClr val="000000"/>
                  </a:solidFill>
                  <a:effectLst/>
                  <a:latin typeface="Arial" panose="020B0604020202020204" pitchFamily="34" charset="0"/>
                </a:rPr>
                <a:t>KOH</a:t>
              </a:r>
              <a:endParaRPr kumimoji="0" lang="es-PR" altLang="es-PR" sz="1800" b="1" i="0" u="none" strike="noStrike" cap="none" normalizeH="0" baseline="0" dirty="0">
                <a:ln>
                  <a:noFill/>
                </a:ln>
                <a:solidFill>
                  <a:schemeClr val="tx1"/>
                </a:solidFill>
                <a:effectLst/>
                <a:latin typeface="Arial" panose="020B0604020202020204" pitchFamily="34" charset="0"/>
              </a:endParaRPr>
            </a:p>
          </p:txBody>
        </p:sp>
        <p:sp>
          <p:nvSpPr>
            <p:cNvPr id="5" name="Line 6">
              <a:extLst>
                <a:ext uri="{FF2B5EF4-FFF2-40B4-BE49-F238E27FC236}">
                  <a16:creationId xmlns:a16="http://schemas.microsoft.com/office/drawing/2014/main" id="{FA549EFD-673A-42FA-B9A3-3A37407B1F70}"/>
                </a:ext>
              </a:extLst>
            </p:cNvPr>
            <p:cNvSpPr>
              <a:spLocks noChangeShapeType="1"/>
            </p:cNvSpPr>
            <p:nvPr/>
          </p:nvSpPr>
          <p:spPr bwMode="auto">
            <a:xfrm>
              <a:off x="3730" y="2678"/>
              <a:ext cx="208" cy="0"/>
            </a:xfrm>
            <a:prstGeom prst="line">
              <a:avLst/>
            </a:prstGeom>
            <a:noFill/>
            <a:ln w="206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PR"/>
            </a:p>
          </p:txBody>
        </p:sp>
        <p:sp>
          <p:nvSpPr>
            <p:cNvPr id="16" name="Freeform 7">
              <a:extLst>
                <a:ext uri="{FF2B5EF4-FFF2-40B4-BE49-F238E27FC236}">
                  <a16:creationId xmlns:a16="http://schemas.microsoft.com/office/drawing/2014/main" id="{B63DDBB3-9E41-42D0-BC90-FB7DD92F1535}"/>
                </a:ext>
              </a:extLst>
            </p:cNvPr>
            <p:cNvSpPr>
              <a:spLocks/>
            </p:cNvSpPr>
            <p:nvPr/>
          </p:nvSpPr>
          <p:spPr bwMode="auto">
            <a:xfrm>
              <a:off x="3927" y="2638"/>
              <a:ext cx="120" cy="80"/>
            </a:xfrm>
            <a:custGeom>
              <a:avLst/>
              <a:gdLst>
                <a:gd name="T0" fmla="*/ 0 w 238"/>
                <a:gd name="T1" fmla="*/ 0 h 158"/>
                <a:gd name="T2" fmla="*/ 238 w 238"/>
                <a:gd name="T3" fmla="*/ 78 h 158"/>
                <a:gd name="T4" fmla="*/ 0 w 238"/>
                <a:gd name="T5" fmla="*/ 158 h 158"/>
                <a:gd name="T6" fmla="*/ 0 w 238"/>
                <a:gd name="T7" fmla="*/ 0 h 158"/>
              </a:gdLst>
              <a:ahLst/>
              <a:cxnLst>
                <a:cxn ang="0">
                  <a:pos x="T0" y="T1"/>
                </a:cxn>
                <a:cxn ang="0">
                  <a:pos x="T2" y="T3"/>
                </a:cxn>
                <a:cxn ang="0">
                  <a:pos x="T4" y="T5"/>
                </a:cxn>
                <a:cxn ang="0">
                  <a:pos x="T6" y="T7"/>
                </a:cxn>
              </a:cxnLst>
              <a:rect l="0" t="0" r="r" b="b"/>
              <a:pathLst>
                <a:path w="238" h="158">
                  <a:moveTo>
                    <a:pt x="0" y="0"/>
                  </a:moveTo>
                  <a:lnTo>
                    <a:pt x="238" y="78"/>
                  </a:lnTo>
                  <a:lnTo>
                    <a:pt x="0" y="158"/>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PR"/>
            </a:p>
          </p:txBody>
        </p:sp>
        <p:sp>
          <p:nvSpPr>
            <p:cNvPr id="17" name="Rectangle 8">
              <a:extLst>
                <a:ext uri="{FF2B5EF4-FFF2-40B4-BE49-F238E27FC236}">
                  <a16:creationId xmlns:a16="http://schemas.microsoft.com/office/drawing/2014/main" id="{12456D68-9DF3-41D1-8F78-A089BC11B8EB}"/>
                </a:ext>
              </a:extLst>
            </p:cNvPr>
            <p:cNvSpPr>
              <a:spLocks noChangeArrowheads="1"/>
            </p:cNvSpPr>
            <p:nvPr/>
          </p:nvSpPr>
          <p:spPr bwMode="auto">
            <a:xfrm>
              <a:off x="5550" y="2626"/>
              <a:ext cx="65"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PR" altLang="es-PR" sz="1100" b="1" i="0" u="none" strike="noStrike" cap="none" normalizeH="0" baseline="0" dirty="0">
                  <a:ln>
                    <a:noFill/>
                  </a:ln>
                  <a:solidFill>
                    <a:srgbClr val="000000"/>
                  </a:solidFill>
                  <a:effectLst/>
                  <a:latin typeface="Arial" panose="020B0604020202020204" pitchFamily="34" charset="0"/>
                </a:rPr>
                <a:t>H</a:t>
              </a:r>
              <a:endParaRPr kumimoji="0" lang="es-PR" altLang="es-PR" sz="1800" b="1" i="0" u="none" strike="noStrike" cap="none" normalizeH="0" baseline="0" dirty="0">
                <a:ln>
                  <a:noFill/>
                </a:ln>
                <a:solidFill>
                  <a:schemeClr val="tx1"/>
                </a:solidFill>
                <a:effectLst/>
                <a:latin typeface="Arial" panose="020B0604020202020204" pitchFamily="34" charset="0"/>
              </a:endParaRPr>
            </a:p>
          </p:txBody>
        </p:sp>
        <p:sp>
          <p:nvSpPr>
            <p:cNvPr id="19" name="Rectangle 9">
              <a:extLst>
                <a:ext uri="{FF2B5EF4-FFF2-40B4-BE49-F238E27FC236}">
                  <a16:creationId xmlns:a16="http://schemas.microsoft.com/office/drawing/2014/main" id="{AD333654-33E2-451C-B8C5-1CCB31067473}"/>
                </a:ext>
              </a:extLst>
            </p:cNvPr>
            <p:cNvSpPr>
              <a:spLocks noChangeArrowheads="1"/>
            </p:cNvSpPr>
            <p:nvPr/>
          </p:nvSpPr>
          <p:spPr bwMode="auto">
            <a:xfrm>
              <a:off x="5611" y="2664"/>
              <a:ext cx="63" cy="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PR" altLang="es-PR" sz="700" b="0" i="0" u="none" strike="noStrike" cap="none" normalizeH="0" baseline="0">
                  <a:ln>
                    <a:noFill/>
                  </a:ln>
                  <a:solidFill>
                    <a:srgbClr val="000000"/>
                  </a:solidFill>
                  <a:effectLst/>
                  <a:latin typeface="Arial" panose="020B0604020202020204" pitchFamily="34" charset="0"/>
                </a:rPr>
                <a:t>2</a:t>
              </a:r>
              <a:endParaRPr kumimoji="0" lang="es-PR" altLang="es-PR" sz="1800" b="0" i="0" u="none" strike="noStrike" cap="none" normalizeH="0" baseline="0">
                <a:ln>
                  <a:noFill/>
                </a:ln>
                <a:solidFill>
                  <a:schemeClr val="tx1"/>
                </a:solidFill>
                <a:effectLst/>
                <a:latin typeface="Arial" panose="020B0604020202020204" pitchFamily="34" charset="0"/>
              </a:endParaRPr>
            </a:p>
          </p:txBody>
        </p:sp>
        <p:sp>
          <p:nvSpPr>
            <p:cNvPr id="20" name="Rectangle 10">
              <a:extLst>
                <a:ext uri="{FF2B5EF4-FFF2-40B4-BE49-F238E27FC236}">
                  <a16:creationId xmlns:a16="http://schemas.microsoft.com/office/drawing/2014/main" id="{310C62DE-BA48-4E84-AA2E-582DA3C78965}"/>
                </a:ext>
              </a:extLst>
            </p:cNvPr>
            <p:cNvSpPr>
              <a:spLocks noChangeArrowheads="1"/>
            </p:cNvSpPr>
            <p:nvPr/>
          </p:nvSpPr>
          <p:spPr bwMode="auto">
            <a:xfrm>
              <a:off x="5643" y="2626"/>
              <a:ext cx="69"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PR" altLang="es-PR" sz="1100" b="1" i="0" u="none" strike="noStrike" cap="none" normalizeH="0" baseline="0" dirty="0">
                  <a:ln>
                    <a:noFill/>
                  </a:ln>
                  <a:solidFill>
                    <a:srgbClr val="000000"/>
                  </a:solidFill>
                  <a:effectLst/>
                  <a:latin typeface="Arial" panose="020B0604020202020204" pitchFamily="34" charset="0"/>
                </a:rPr>
                <a:t>O</a:t>
              </a:r>
              <a:endParaRPr kumimoji="0" lang="es-PR" altLang="es-PR" sz="1800" b="1" i="0" u="none" strike="noStrike" cap="none" normalizeH="0" baseline="0" dirty="0">
                <a:ln>
                  <a:noFill/>
                </a:ln>
                <a:solidFill>
                  <a:schemeClr val="tx1"/>
                </a:solidFill>
                <a:effectLst/>
                <a:latin typeface="Arial" panose="020B0604020202020204" pitchFamily="34" charset="0"/>
              </a:endParaRPr>
            </a:p>
          </p:txBody>
        </p:sp>
        <p:sp>
          <p:nvSpPr>
            <p:cNvPr id="22" name="Freeform 11">
              <a:extLst>
                <a:ext uri="{FF2B5EF4-FFF2-40B4-BE49-F238E27FC236}">
                  <a16:creationId xmlns:a16="http://schemas.microsoft.com/office/drawing/2014/main" id="{DFC22F3B-05FF-4DA2-AA94-437B7910E935}"/>
                </a:ext>
              </a:extLst>
            </p:cNvPr>
            <p:cNvSpPr>
              <a:spLocks/>
            </p:cNvSpPr>
            <p:nvPr/>
          </p:nvSpPr>
          <p:spPr bwMode="auto">
            <a:xfrm>
              <a:off x="2199" y="2735"/>
              <a:ext cx="503" cy="436"/>
            </a:xfrm>
            <a:custGeom>
              <a:avLst/>
              <a:gdLst>
                <a:gd name="T0" fmla="*/ 753 w 1005"/>
                <a:gd name="T1" fmla="*/ 0 h 872"/>
                <a:gd name="T2" fmla="*/ 251 w 1005"/>
                <a:gd name="T3" fmla="*/ 0 h 872"/>
                <a:gd name="T4" fmla="*/ 0 w 1005"/>
                <a:gd name="T5" fmla="*/ 436 h 872"/>
                <a:gd name="T6" fmla="*/ 251 w 1005"/>
                <a:gd name="T7" fmla="*/ 872 h 872"/>
                <a:gd name="T8" fmla="*/ 753 w 1005"/>
                <a:gd name="T9" fmla="*/ 872 h 872"/>
                <a:gd name="T10" fmla="*/ 1005 w 1005"/>
                <a:gd name="T11" fmla="*/ 436 h 872"/>
                <a:gd name="T12" fmla="*/ 753 w 1005"/>
                <a:gd name="T13" fmla="*/ 0 h 872"/>
              </a:gdLst>
              <a:ahLst/>
              <a:cxnLst>
                <a:cxn ang="0">
                  <a:pos x="T0" y="T1"/>
                </a:cxn>
                <a:cxn ang="0">
                  <a:pos x="T2" y="T3"/>
                </a:cxn>
                <a:cxn ang="0">
                  <a:pos x="T4" y="T5"/>
                </a:cxn>
                <a:cxn ang="0">
                  <a:pos x="T6" y="T7"/>
                </a:cxn>
                <a:cxn ang="0">
                  <a:pos x="T8" y="T9"/>
                </a:cxn>
                <a:cxn ang="0">
                  <a:pos x="T10" y="T11"/>
                </a:cxn>
                <a:cxn ang="0">
                  <a:pos x="T12" y="T13"/>
                </a:cxn>
              </a:cxnLst>
              <a:rect l="0" t="0" r="r" b="b"/>
              <a:pathLst>
                <a:path w="1005" h="872">
                  <a:moveTo>
                    <a:pt x="753" y="0"/>
                  </a:moveTo>
                  <a:lnTo>
                    <a:pt x="251" y="0"/>
                  </a:lnTo>
                  <a:lnTo>
                    <a:pt x="0" y="436"/>
                  </a:lnTo>
                  <a:lnTo>
                    <a:pt x="251" y="872"/>
                  </a:lnTo>
                  <a:lnTo>
                    <a:pt x="753" y="872"/>
                  </a:lnTo>
                  <a:lnTo>
                    <a:pt x="1005" y="436"/>
                  </a:lnTo>
                  <a:lnTo>
                    <a:pt x="75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PR"/>
            </a:p>
          </p:txBody>
        </p:sp>
        <p:sp>
          <p:nvSpPr>
            <p:cNvPr id="23" name="Freeform 12">
              <a:extLst>
                <a:ext uri="{FF2B5EF4-FFF2-40B4-BE49-F238E27FC236}">
                  <a16:creationId xmlns:a16="http://schemas.microsoft.com/office/drawing/2014/main" id="{49E231D8-7397-4F69-9BFE-32754C24E9AD}"/>
                </a:ext>
              </a:extLst>
            </p:cNvPr>
            <p:cNvSpPr>
              <a:spLocks/>
            </p:cNvSpPr>
            <p:nvPr/>
          </p:nvSpPr>
          <p:spPr bwMode="auto">
            <a:xfrm>
              <a:off x="2199" y="2735"/>
              <a:ext cx="503" cy="436"/>
            </a:xfrm>
            <a:custGeom>
              <a:avLst/>
              <a:gdLst>
                <a:gd name="T0" fmla="*/ 753 w 1005"/>
                <a:gd name="T1" fmla="*/ 0 h 872"/>
                <a:gd name="T2" fmla="*/ 251 w 1005"/>
                <a:gd name="T3" fmla="*/ 0 h 872"/>
                <a:gd name="T4" fmla="*/ 0 w 1005"/>
                <a:gd name="T5" fmla="*/ 436 h 872"/>
                <a:gd name="T6" fmla="*/ 251 w 1005"/>
                <a:gd name="T7" fmla="*/ 872 h 872"/>
                <a:gd name="T8" fmla="*/ 753 w 1005"/>
                <a:gd name="T9" fmla="*/ 872 h 872"/>
                <a:gd name="T10" fmla="*/ 1005 w 1005"/>
                <a:gd name="T11" fmla="*/ 436 h 872"/>
                <a:gd name="T12" fmla="*/ 753 w 1005"/>
                <a:gd name="T13" fmla="*/ 0 h 872"/>
              </a:gdLst>
              <a:ahLst/>
              <a:cxnLst>
                <a:cxn ang="0">
                  <a:pos x="T0" y="T1"/>
                </a:cxn>
                <a:cxn ang="0">
                  <a:pos x="T2" y="T3"/>
                </a:cxn>
                <a:cxn ang="0">
                  <a:pos x="T4" y="T5"/>
                </a:cxn>
                <a:cxn ang="0">
                  <a:pos x="T6" y="T7"/>
                </a:cxn>
                <a:cxn ang="0">
                  <a:pos x="T8" y="T9"/>
                </a:cxn>
                <a:cxn ang="0">
                  <a:pos x="T10" y="T11"/>
                </a:cxn>
                <a:cxn ang="0">
                  <a:pos x="T12" y="T13"/>
                </a:cxn>
              </a:cxnLst>
              <a:rect l="0" t="0" r="r" b="b"/>
              <a:pathLst>
                <a:path w="1005" h="872">
                  <a:moveTo>
                    <a:pt x="753" y="0"/>
                  </a:moveTo>
                  <a:lnTo>
                    <a:pt x="251" y="0"/>
                  </a:lnTo>
                  <a:lnTo>
                    <a:pt x="0" y="436"/>
                  </a:lnTo>
                  <a:lnTo>
                    <a:pt x="251" y="872"/>
                  </a:lnTo>
                  <a:lnTo>
                    <a:pt x="753" y="872"/>
                  </a:lnTo>
                  <a:lnTo>
                    <a:pt x="1005" y="436"/>
                  </a:lnTo>
                  <a:lnTo>
                    <a:pt x="753" y="0"/>
                  </a:lnTo>
                  <a:close/>
                </a:path>
              </a:pathLst>
            </a:custGeom>
            <a:noFill/>
            <a:ln w="206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PR"/>
            </a:p>
          </p:txBody>
        </p:sp>
        <p:sp>
          <p:nvSpPr>
            <p:cNvPr id="24" name="Rectangle 13">
              <a:extLst>
                <a:ext uri="{FF2B5EF4-FFF2-40B4-BE49-F238E27FC236}">
                  <a16:creationId xmlns:a16="http://schemas.microsoft.com/office/drawing/2014/main" id="{8A29D9B7-DF17-4646-A704-F896E592FFF7}"/>
                </a:ext>
              </a:extLst>
            </p:cNvPr>
            <p:cNvSpPr>
              <a:spLocks noChangeArrowheads="1"/>
            </p:cNvSpPr>
            <p:nvPr/>
          </p:nvSpPr>
          <p:spPr bwMode="auto">
            <a:xfrm>
              <a:off x="2546" y="2440"/>
              <a:ext cx="65"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PR" altLang="es-PR" sz="1100" b="1" i="0" u="none" strike="noStrike" cap="none" normalizeH="0" baseline="0" dirty="0">
                  <a:ln>
                    <a:noFill/>
                  </a:ln>
                  <a:solidFill>
                    <a:srgbClr val="000000"/>
                  </a:solidFill>
                  <a:effectLst/>
                  <a:latin typeface="Arial" panose="020B0604020202020204" pitchFamily="34" charset="0"/>
                </a:rPr>
                <a:t>C</a:t>
              </a:r>
              <a:endParaRPr kumimoji="0" lang="es-PR" altLang="es-PR" sz="1800" b="1" i="0" u="none" strike="noStrike" cap="none" normalizeH="0" baseline="0" dirty="0">
                <a:ln>
                  <a:noFill/>
                </a:ln>
                <a:solidFill>
                  <a:schemeClr val="tx1"/>
                </a:solidFill>
                <a:effectLst/>
                <a:latin typeface="Arial" panose="020B0604020202020204" pitchFamily="34" charset="0"/>
              </a:endParaRPr>
            </a:p>
          </p:txBody>
        </p:sp>
        <p:sp>
          <p:nvSpPr>
            <p:cNvPr id="25" name="Rectangle 14">
              <a:extLst>
                <a:ext uri="{FF2B5EF4-FFF2-40B4-BE49-F238E27FC236}">
                  <a16:creationId xmlns:a16="http://schemas.microsoft.com/office/drawing/2014/main" id="{34FD88F4-4E53-4D9B-860F-4C4F3197DC2B}"/>
                </a:ext>
              </a:extLst>
            </p:cNvPr>
            <p:cNvSpPr>
              <a:spLocks noChangeArrowheads="1"/>
            </p:cNvSpPr>
            <p:nvPr/>
          </p:nvSpPr>
          <p:spPr bwMode="auto">
            <a:xfrm>
              <a:off x="2540" y="2124"/>
              <a:ext cx="69"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PR" altLang="es-PR" sz="1100" b="1" i="0" u="none" strike="noStrike" cap="none" normalizeH="0" baseline="0" dirty="0">
                  <a:ln>
                    <a:noFill/>
                  </a:ln>
                  <a:solidFill>
                    <a:srgbClr val="000000"/>
                  </a:solidFill>
                  <a:effectLst/>
                  <a:latin typeface="Arial" panose="020B0604020202020204" pitchFamily="34" charset="0"/>
                </a:rPr>
                <a:t>O</a:t>
              </a:r>
              <a:endParaRPr kumimoji="0" lang="es-PR" altLang="es-PR" sz="1800" b="1" i="0" u="none" strike="noStrike" cap="none" normalizeH="0" baseline="0" dirty="0">
                <a:ln>
                  <a:noFill/>
                </a:ln>
                <a:solidFill>
                  <a:schemeClr val="tx1"/>
                </a:solidFill>
                <a:effectLst/>
                <a:latin typeface="Arial" panose="020B0604020202020204" pitchFamily="34" charset="0"/>
              </a:endParaRPr>
            </a:p>
          </p:txBody>
        </p:sp>
        <p:sp>
          <p:nvSpPr>
            <p:cNvPr id="26" name="Line 15">
              <a:extLst>
                <a:ext uri="{FF2B5EF4-FFF2-40B4-BE49-F238E27FC236}">
                  <a16:creationId xmlns:a16="http://schemas.microsoft.com/office/drawing/2014/main" id="{C32DE45E-C739-478C-BB9E-7EA091B98DDB}"/>
                </a:ext>
              </a:extLst>
            </p:cNvPr>
            <p:cNvSpPr>
              <a:spLocks noChangeShapeType="1"/>
            </p:cNvSpPr>
            <p:nvPr/>
          </p:nvSpPr>
          <p:spPr bwMode="auto">
            <a:xfrm flipH="1" flipV="1">
              <a:off x="2575" y="2549"/>
              <a:ext cx="1" cy="186"/>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PR"/>
            </a:p>
          </p:txBody>
        </p:sp>
        <p:sp>
          <p:nvSpPr>
            <p:cNvPr id="27" name="Line 16">
              <a:extLst>
                <a:ext uri="{FF2B5EF4-FFF2-40B4-BE49-F238E27FC236}">
                  <a16:creationId xmlns:a16="http://schemas.microsoft.com/office/drawing/2014/main" id="{DC221DEF-BAEC-49E3-B4FC-127AA7333A16}"/>
                </a:ext>
              </a:extLst>
            </p:cNvPr>
            <p:cNvSpPr>
              <a:spLocks noChangeShapeType="1"/>
            </p:cNvSpPr>
            <p:nvPr/>
          </p:nvSpPr>
          <p:spPr bwMode="auto">
            <a:xfrm>
              <a:off x="2586" y="2228"/>
              <a:ext cx="0" cy="194"/>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PR"/>
            </a:p>
          </p:txBody>
        </p:sp>
        <p:sp>
          <p:nvSpPr>
            <p:cNvPr id="28" name="Line 17">
              <a:extLst>
                <a:ext uri="{FF2B5EF4-FFF2-40B4-BE49-F238E27FC236}">
                  <a16:creationId xmlns:a16="http://schemas.microsoft.com/office/drawing/2014/main" id="{C8E55FDD-E110-48D6-B08A-09FBB11633A6}"/>
                </a:ext>
              </a:extLst>
            </p:cNvPr>
            <p:cNvSpPr>
              <a:spLocks noChangeShapeType="1"/>
            </p:cNvSpPr>
            <p:nvPr/>
          </p:nvSpPr>
          <p:spPr bwMode="auto">
            <a:xfrm>
              <a:off x="2564" y="2228"/>
              <a:ext cx="0" cy="194"/>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PR"/>
            </a:p>
          </p:txBody>
        </p:sp>
        <p:sp>
          <p:nvSpPr>
            <p:cNvPr id="29" name="Line 18">
              <a:extLst>
                <a:ext uri="{FF2B5EF4-FFF2-40B4-BE49-F238E27FC236}">
                  <a16:creationId xmlns:a16="http://schemas.microsoft.com/office/drawing/2014/main" id="{9AA09FEC-DE70-4AEF-A9BE-F97A40ABB576}"/>
                </a:ext>
              </a:extLst>
            </p:cNvPr>
            <p:cNvSpPr>
              <a:spLocks noChangeShapeType="1"/>
            </p:cNvSpPr>
            <p:nvPr/>
          </p:nvSpPr>
          <p:spPr bwMode="auto">
            <a:xfrm>
              <a:off x="2635" y="2482"/>
              <a:ext cx="193" cy="0"/>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PR"/>
            </a:p>
          </p:txBody>
        </p:sp>
        <p:sp>
          <p:nvSpPr>
            <p:cNvPr id="30" name="Rectangle 19">
              <a:extLst>
                <a:ext uri="{FF2B5EF4-FFF2-40B4-BE49-F238E27FC236}">
                  <a16:creationId xmlns:a16="http://schemas.microsoft.com/office/drawing/2014/main" id="{EFC862EB-8A97-4778-A9A7-D4A7326CD32D}"/>
                </a:ext>
              </a:extLst>
            </p:cNvPr>
            <p:cNvSpPr>
              <a:spLocks noChangeArrowheads="1"/>
            </p:cNvSpPr>
            <p:nvPr/>
          </p:nvSpPr>
          <p:spPr bwMode="auto">
            <a:xfrm>
              <a:off x="2869" y="2439"/>
              <a:ext cx="133"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PR" altLang="es-PR" sz="1100" b="1" i="0" u="none" strike="noStrike" cap="none" normalizeH="0" baseline="0" dirty="0">
                  <a:ln>
                    <a:noFill/>
                  </a:ln>
                  <a:solidFill>
                    <a:srgbClr val="000000"/>
                  </a:solidFill>
                  <a:effectLst/>
                  <a:latin typeface="Arial" panose="020B0604020202020204" pitchFamily="34" charset="0"/>
                </a:rPr>
                <a:t>OH</a:t>
              </a:r>
              <a:endParaRPr kumimoji="0" lang="es-PR" altLang="es-PR" sz="1800" b="1" i="0" u="none" strike="noStrike" cap="none" normalizeH="0" baseline="0" dirty="0">
                <a:ln>
                  <a:noFill/>
                </a:ln>
                <a:solidFill>
                  <a:schemeClr val="tx1"/>
                </a:solidFill>
                <a:effectLst/>
                <a:latin typeface="Arial" panose="020B0604020202020204" pitchFamily="34" charset="0"/>
              </a:endParaRPr>
            </a:p>
          </p:txBody>
        </p:sp>
        <p:sp>
          <p:nvSpPr>
            <p:cNvPr id="31" name="Line 20">
              <a:extLst>
                <a:ext uri="{FF2B5EF4-FFF2-40B4-BE49-F238E27FC236}">
                  <a16:creationId xmlns:a16="http://schemas.microsoft.com/office/drawing/2014/main" id="{005611E6-6701-480C-ACF7-E66D35A026A1}"/>
                </a:ext>
              </a:extLst>
            </p:cNvPr>
            <p:cNvSpPr>
              <a:spLocks noChangeShapeType="1"/>
            </p:cNvSpPr>
            <p:nvPr/>
          </p:nvSpPr>
          <p:spPr bwMode="auto">
            <a:xfrm>
              <a:off x="1973" y="2953"/>
              <a:ext cx="226" cy="0"/>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PR"/>
            </a:p>
          </p:txBody>
        </p:sp>
        <p:sp>
          <p:nvSpPr>
            <p:cNvPr id="32" name="Line 21">
              <a:extLst>
                <a:ext uri="{FF2B5EF4-FFF2-40B4-BE49-F238E27FC236}">
                  <a16:creationId xmlns:a16="http://schemas.microsoft.com/office/drawing/2014/main" id="{11026C03-F08D-4F64-BE59-C6F368447857}"/>
                </a:ext>
              </a:extLst>
            </p:cNvPr>
            <p:cNvSpPr>
              <a:spLocks noChangeShapeType="1"/>
            </p:cNvSpPr>
            <p:nvPr/>
          </p:nvSpPr>
          <p:spPr bwMode="auto">
            <a:xfrm>
              <a:off x="2702" y="2953"/>
              <a:ext cx="226" cy="0"/>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PR"/>
            </a:p>
          </p:txBody>
        </p:sp>
        <p:sp>
          <p:nvSpPr>
            <p:cNvPr id="33" name="Freeform 22">
              <a:extLst>
                <a:ext uri="{FF2B5EF4-FFF2-40B4-BE49-F238E27FC236}">
                  <a16:creationId xmlns:a16="http://schemas.microsoft.com/office/drawing/2014/main" id="{429FAB19-4825-4D24-80D7-C18661EE6748}"/>
                </a:ext>
              </a:extLst>
            </p:cNvPr>
            <p:cNvSpPr>
              <a:spLocks/>
            </p:cNvSpPr>
            <p:nvPr/>
          </p:nvSpPr>
          <p:spPr bwMode="auto">
            <a:xfrm>
              <a:off x="3101" y="2624"/>
              <a:ext cx="124" cy="124"/>
            </a:xfrm>
            <a:custGeom>
              <a:avLst/>
              <a:gdLst>
                <a:gd name="T0" fmla="*/ 0 w 248"/>
                <a:gd name="T1" fmla="*/ 151 h 248"/>
                <a:gd name="T2" fmla="*/ 98 w 248"/>
                <a:gd name="T3" fmla="*/ 151 h 248"/>
                <a:gd name="T4" fmla="*/ 98 w 248"/>
                <a:gd name="T5" fmla="*/ 248 h 248"/>
                <a:gd name="T6" fmla="*/ 152 w 248"/>
                <a:gd name="T7" fmla="*/ 248 h 248"/>
                <a:gd name="T8" fmla="*/ 152 w 248"/>
                <a:gd name="T9" fmla="*/ 151 h 248"/>
                <a:gd name="T10" fmla="*/ 248 w 248"/>
                <a:gd name="T11" fmla="*/ 151 h 248"/>
                <a:gd name="T12" fmla="*/ 248 w 248"/>
                <a:gd name="T13" fmla="*/ 98 h 248"/>
                <a:gd name="T14" fmla="*/ 152 w 248"/>
                <a:gd name="T15" fmla="*/ 98 h 248"/>
                <a:gd name="T16" fmla="*/ 152 w 248"/>
                <a:gd name="T17" fmla="*/ 0 h 248"/>
                <a:gd name="T18" fmla="*/ 98 w 248"/>
                <a:gd name="T19" fmla="*/ 0 h 248"/>
                <a:gd name="T20" fmla="*/ 98 w 248"/>
                <a:gd name="T21" fmla="*/ 98 h 248"/>
                <a:gd name="T22" fmla="*/ 0 w 248"/>
                <a:gd name="T23" fmla="*/ 98 h 248"/>
                <a:gd name="T24" fmla="*/ 0 w 248"/>
                <a:gd name="T25" fmla="*/ 151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8" h="248">
                  <a:moveTo>
                    <a:pt x="0" y="151"/>
                  </a:moveTo>
                  <a:lnTo>
                    <a:pt x="98" y="151"/>
                  </a:lnTo>
                  <a:lnTo>
                    <a:pt x="98" y="248"/>
                  </a:lnTo>
                  <a:lnTo>
                    <a:pt x="152" y="248"/>
                  </a:lnTo>
                  <a:lnTo>
                    <a:pt x="152" y="151"/>
                  </a:lnTo>
                  <a:lnTo>
                    <a:pt x="248" y="151"/>
                  </a:lnTo>
                  <a:lnTo>
                    <a:pt x="248" y="98"/>
                  </a:lnTo>
                  <a:lnTo>
                    <a:pt x="152" y="98"/>
                  </a:lnTo>
                  <a:lnTo>
                    <a:pt x="152" y="0"/>
                  </a:lnTo>
                  <a:lnTo>
                    <a:pt x="98" y="0"/>
                  </a:lnTo>
                  <a:lnTo>
                    <a:pt x="98" y="98"/>
                  </a:lnTo>
                  <a:lnTo>
                    <a:pt x="0" y="98"/>
                  </a:lnTo>
                  <a:lnTo>
                    <a:pt x="0" y="15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PR"/>
            </a:p>
          </p:txBody>
        </p:sp>
        <p:sp>
          <p:nvSpPr>
            <p:cNvPr id="34" name="Freeform 23">
              <a:extLst>
                <a:ext uri="{FF2B5EF4-FFF2-40B4-BE49-F238E27FC236}">
                  <a16:creationId xmlns:a16="http://schemas.microsoft.com/office/drawing/2014/main" id="{043A31A6-AD82-45BC-AE73-1AD514D67B69}"/>
                </a:ext>
              </a:extLst>
            </p:cNvPr>
            <p:cNvSpPr>
              <a:spLocks/>
            </p:cNvSpPr>
            <p:nvPr/>
          </p:nvSpPr>
          <p:spPr bwMode="auto">
            <a:xfrm>
              <a:off x="3101" y="2624"/>
              <a:ext cx="124" cy="124"/>
            </a:xfrm>
            <a:custGeom>
              <a:avLst/>
              <a:gdLst>
                <a:gd name="T0" fmla="*/ 0 w 248"/>
                <a:gd name="T1" fmla="*/ 151 h 248"/>
                <a:gd name="T2" fmla="*/ 98 w 248"/>
                <a:gd name="T3" fmla="*/ 151 h 248"/>
                <a:gd name="T4" fmla="*/ 98 w 248"/>
                <a:gd name="T5" fmla="*/ 248 h 248"/>
                <a:gd name="T6" fmla="*/ 152 w 248"/>
                <a:gd name="T7" fmla="*/ 248 h 248"/>
                <a:gd name="T8" fmla="*/ 152 w 248"/>
                <a:gd name="T9" fmla="*/ 151 h 248"/>
                <a:gd name="T10" fmla="*/ 248 w 248"/>
                <a:gd name="T11" fmla="*/ 151 h 248"/>
                <a:gd name="T12" fmla="*/ 248 w 248"/>
                <a:gd name="T13" fmla="*/ 98 h 248"/>
                <a:gd name="T14" fmla="*/ 152 w 248"/>
                <a:gd name="T15" fmla="*/ 98 h 248"/>
                <a:gd name="T16" fmla="*/ 152 w 248"/>
                <a:gd name="T17" fmla="*/ 0 h 248"/>
                <a:gd name="T18" fmla="*/ 98 w 248"/>
                <a:gd name="T19" fmla="*/ 0 h 248"/>
                <a:gd name="T20" fmla="*/ 98 w 248"/>
                <a:gd name="T21" fmla="*/ 98 h 248"/>
                <a:gd name="T22" fmla="*/ 0 w 248"/>
                <a:gd name="T23" fmla="*/ 98 h 248"/>
                <a:gd name="T24" fmla="*/ 0 w 248"/>
                <a:gd name="T25" fmla="*/ 151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8" h="248">
                  <a:moveTo>
                    <a:pt x="0" y="151"/>
                  </a:moveTo>
                  <a:lnTo>
                    <a:pt x="98" y="151"/>
                  </a:lnTo>
                  <a:lnTo>
                    <a:pt x="98" y="248"/>
                  </a:lnTo>
                  <a:lnTo>
                    <a:pt x="152" y="248"/>
                  </a:lnTo>
                  <a:lnTo>
                    <a:pt x="152" y="151"/>
                  </a:lnTo>
                  <a:lnTo>
                    <a:pt x="248" y="151"/>
                  </a:lnTo>
                  <a:lnTo>
                    <a:pt x="248" y="98"/>
                  </a:lnTo>
                  <a:lnTo>
                    <a:pt x="152" y="98"/>
                  </a:lnTo>
                  <a:lnTo>
                    <a:pt x="152" y="0"/>
                  </a:lnTo>
                  <a:lnTo>
                    <a:pt x="98" y="0"/>
                  </a:lnTo>
                  <a:lnTo>
                    <a:pt x="98" y="98"/>
                  </a:lnTo>
                  <a:lnTo>
                    <a:pt x="0" y="98"/>
                  </a:lnTo>
                  <a:lnTo>
                    <a:pt x="0" y="151"/>
                  </a:lnTo>
                  <a:close/>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PR"/>
            </a:p>
          </p:txBody>
        </p:sp>
        <p:sp>
          <p:nvSpPr>
            <p:cNvPr id="35" name="Freeform 24">
              <a:extLst>
                <a:ext uri="{FF2B5EF4-FFF2-40B4-BE49-F238E27FC236}">
                  <a16:creationId xmlns:a16="http://schemas.microsoft.com/office/drawing/2014/main" id="{4C455FFD-0BB3-4E37-8196-4C845CF01B01}"/>
                </a:ext>
              </a:extLst>
            </p:cNvPr>
            <p:cNvSpPr>
              <a:spLocks/>
            </p:cNvSpPr>
            <p:nvPr/>
          </p:nvSpPr>
          <p:spPr bwMode="auto">
            <a:xfrm>
              <a:off x="5251" y="2609"/>
              <a:ext cx="125" cy="125"/>
            </a:xfrm>
            <a:custGeom>
              <a:avLst/>
              <a:gdLst>
                <a:gd name="T0" fmla="*/ 0 w 249"/>
                <a:gd name="T1" fmla="*/ 151 h 250"/>
                <a:gd name="T2" fmla="*/ 97 w 249"/>
                <a:gd name="T3" fmla="*/ 151 h 250"/>
                <a:gd name="T4" fmla="*/ 97 w 249"/>
                <a:gd name="T5" fmla="*/ 250 h 250"/>
                <a:gd name="T6" fmla="*/ 152 w 249"/>
                <a:gd name="T7" fmla="*/ 250 h 250"/>
                <a:gd name="T8" fmla="*/ 152 w 249"/>
                <a:gd name="T9" fmla="*/ 151 h 250"/>
                <a:gd name="T10" fmla="*/ 249 w 249"/>
                <a:gd name="T11" fmla="*/ 151 h 250"/>
                <a:gd name="T12" fmla="*/ 249 w 249"/>
                <a:gd name="T13" fmla="*/ 100 h 250"/>
                <a:gd name="T14" fmla="*/ 152 w 249"/>
                <a:gd name="T15" fmla="*/ 100 h 250"/>
                <a:gd name="T16" fmla="*/ 152 w 249"/>
                <a:gd name="T17" fmla="*/ 0 h 250"/>
                <a:gd name="T18" fmla="*/ 97 w 249"/>
                <a:gd name="T19" fmla="*/ 0 h 250"/>
                <a:gd name="T20" fmla="*/ 97 w 249"/>
                <a:gd name="T21" fmla="*/ 100 h 250"/>
                <a:gd name="T22" fmla="*/ 0 w 249"/>
                <a:gd name="T23" fmla="*/ 100 h 250"/>
                <a:gd name="T24" fmla="*/ 0 w 249"/>
                <a:gd name="T25" fmla="*/ 151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9" h="250">
                  <a:moveTo>
                    <a:pt x="0" y="151"/>
                  </a:moveTo>
                  <a:lnTo>
                    <a:pt x="97" y="151"/>
                  </a:lnTo>
                  <a:lnTo>
                    <a:pt x="97" y="250"/>
                  </a:lnTo>
                  <a:lnTo>
                    <a:pt x="152" y="250"/>
                  </a:lnTo>
                  <a:lnTo>
                    <a:pt x="152" y="151"/>
                  </a:lnTo>
                  <a:lnTo>
                    <a:pt x="249" y="151"/>
                  </a:lnTo>
                  <a:lnTo>
                    <a:pt x="249" y="100"/>
                  </a:lnTo>
                  <a:lnTo>
                    <a:pt x="152" y="100"/>
                  </a:lnTo>
                  <a:lnTo>
                    <a:pt x="152" y="0"/>
                  </a:lnTo>
                  <a:lnTo>
                    <a:pt x="97" y="0"/>
                  </a:lnTo>
                  <a:lnTo>
                    <a:pt x="97" y="100"/>
                  </a:lnTo>
                  <a:lnTo>
                    <a:pt x="0" y="100"/>
                  </a:lnTo>
                  <a:lnTo>
                    <a:pt x="0" y="15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PR"/>
            </a:p>
          </p:txBody>
        </p:sp>
        <p:sp>
          <p:nvSpPr>
            <p:cNvPr id="36" name="Freeform 25">
              <a:extLst>
                <a:ext uri="{FF2B5EF4-FFF2-40B4-BE49-F238E27FC236}">
                  <a16:creationId xmlns:a16="http://schemas.microsoft.com/office/drawing/2014/main" id="{6A5CFDF1-389D-4021-B019-2121C2BE7B1B}"/>
                </a:ext>
              </a:extLst>
            </p:cNvPr>
            <p:cNvSpPr>
              <a:spLocks/>
            </p:cNvSpPr>
            <p:nvPr/>
          </p:nvSpPr>
          <p:spPr bwMode="auto">
            <a:xfrm>
              <a:off x="5251" y="2609"/>
              <a:ext cx="125" cy="125"/>
            </a:xfrm>
            <a:custGeom>
              <a:avLst/>
              <a:gdLst>
                <a:gd name="T0" fmla="*/ 0 w 249"/>
                <a:gd name="T1" fmla="*/ 151 h 250"/>
                <a:gd name="T2" fmla="*/ 97 w 249"/>
                <a:gd name="T3" fmla="*/ 151 h 250"/>
                <a:gd name="T4" fmla="*/ 97 w 249"/>
                <a:gd name="T5" fmla="*/ 250 h 250"/>
                <a:gd name="T6" fmla="*/ 152 w 249"/>
                <a:gd name="T7" fmla="*/ 250 h 250"/>
                <a:gd name="T8" fmla="*/ 152 w 249"/>
                <a:gd name="T9" fmla="*/ 151 h 250"/>
                <a:gd name="T10" fmla="*/ 249 w 249"/>
                <a:gd name="T11" fmla="*/ 151 h 250"/>
                <a:gd name="T12" fmla="*/ 249 w 249"/>
                <a:gd name="T13" fmla="*/ 100 h 250"/>
                <a:gd name="T14" fmla="*/ 152 w 249"/>
                <a:gd name="T15" fmla="*/ 100 h 250"/>
                <a:gd name="T16" fmla="*/ 152 w 249"/>
                <a:gd name="T17" fmla="*/ 0 h 250"/>
                <a:gd name="T18" fmla="*/ 97 w 249"/>
                <a:gd name="T19" fmla="*/ 0 h 250"/>
                <a:gd name="T20" fmla="*/ 97 w 249"/>
                <a:gd name="T21" fmla="*/ 100 h 250"/>
                <a:gd name="T22" fmla="*/ 0 w 249"/>
                <a:gd name="T23" fmla="*/ 100 h 250"/>
                <a:gd name="T24" fmla="*/ 0 w 249"/>
                <a:gd name="T25" fmla="*/ 151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9" h="250">
                  <a:moveTo>
                    <a:pt x="0" y="151"/>
                  </a:moveTo>
                  <a:lnTo>
                    <a:pt x="97" y="151"/>
                  </a:lnTo>
                  <a:lnTo>
                    <a:pt x="97" y="250"/>
                  </a:lnTo>
                  <a:lnTo>
                    <a:pt x="152" y="250"/>
                  </a:lnTo>
                  <a:lnTo>
                    <a:pt x="152" y="151"/>
                  </a:lnTo>
                  <a:lnTo>
                    <a:pt x="249" y="151"/>
                  </a:lnTo>
                  <a:lnTo>
                    <a:pt x="249" y="100"/>
                  </a:lnTo>
                  <a:lnTo>
                    <a:pt x="152" y="100"/>
                  </a:lnTo>
                  <a:lnTo>
                    <a:pt x="152" y="0"/>
                  </a:lnTo>
                  <a:lnTo>
                    <a:pt x="97" y="0"/>
                  </a:lnTo>
                  <a:lnTo>
                    <a:pt x="97" y="100"/>
                  </a:lnTo>
                  <a:lnTo>
                    <a:pt x="0" y="100"/>
                  </a:lnTo>
                  <a:lnTo>
                    <a:pt x="0" y="151"/>
                  </a:lnTo>
                  <a:close/>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PR"/>
            </a:p>
          </p:txBody>
        </p:sp>
        <p:sp>
          <p:nvSpPr>
            <p:cNvPr id="37" name="Rectangle 26">
              <a:extLst>
                <a:ext uri="{FF2B5EF4-FFF2-40B4-BE49-F238E27FC236}">
                  <a16:creationId xmlns:a16="http://schemas.microsoft.com/office/drawing/2014/main" id="{732F5DA2-593B-4C23-9CB3-72794FFEF2DA}"/>
                </a:ext>
              </a:extLst>
            </p:cNvPr>
            <p:cNvSpPr>
              <a:spLocks noChangeArrowheads="1"/>
            </p:cNvSpPr>
            <p:nvPr/>
          </p:nvSpPr>
          <p:spPr bwMode="auto">
            <a:xfrm>
              <a:off x="4877" y="2457"/>
              <a:ext cx="69"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PR" altLang="es-PR" sz="1100" b="1" i="0" u="none" strike="noStrike" cap="none" normalizeH="0" baseline="0" dirty="0">
                  <a:ln>
                    <a:noFill/>
                  </a:ln>
                  <a:solidFill>
                    <a:srgbClr val="000000"/>
                  </a:solidFill>
                  <a:effectLst/>
                  <a:latin typeface="Arial" panose="020B0604020202020204" pitchFamily="34" charset="0"/>
                </a:rPr>
                <a:t>O</a:t>
              </a:r>
              <a:endParaRPr kumimoji="0" lang="es-PR" altLang="es-PR" sz="1800" b="1" i="0" u="none" strike="noStrike" cap="none" normalizeH="0" baseline="0" dirty="0">
                <a:ln>
                  <a:noFill/>
                </a:ln>
                <a:solidFill>
                  <a:schemeClr val="tx1"/>
                </a:solidFill>
                <a:effectLst/>
                <a:latin typeface="Arial" panose="020B0604020202020204" pitchFamily="34" charset="0"/>
              </a:endParaRPr>
            </a:p>
          </p:txBody>
        </p:sp>
        <p:sp>
          <p:nvSpPr>
            <p:cNvPr id="38" name="Rectangle 27">
              <a:extLst>
                <a:ext uri="{FF2B5EF4-FFF2-40B4-BE49-F238E27FC236}">
                  <a16:creationId xmlns:a16="http://schemas.microsoft.com/office/drawing/2014/main" id="{651F21C2-FB9F-4735-9B74-2378AA1F8F04}"/>
                </a:ext>
              </a:extLst>
            </p:cNvPr>
            <p:cNvSpPr>
              <a:spLocks noChangeArrowheads="1"/>
            </p:cNvSpPr>
            <p:nvPr/>
          </p:nvSpPr>
          <p:spPr bwMode="auto">
            <a:xfrm>
              <a:off x="4943" y="2438"/>
              <a:ext cx="56" cy="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PR" altLang="es-PR" sz="900" b="0" i="0" u="none" strike="noStrike" cap="none" normalizeH="0" baseline="0">
                  <a:ln>
                    <a:noFill/>
                  </a:ln>
                  <a:solidFill>
                    <a:srgbClr val="000000"/>
                  </a:solidFill>
                  <a:effectLst/>
                  <a:latin typeface="Arial" panose="020B0604020202020204" pitchFamily="34" charset="0"/>
                </a:rPr>
                <a:t>-</a:t>
              </a:r>
              <a:endParaRPr kumimoji="0" lang="es-PR" altLang="es-PR" sz="1800" b="0" i="0" u="none" strike="noStrike" cap="none" normalizeH="0" baseline="0">
                <a:ln>
                  <a:noFill/>
                </a:ln>
                <a:solidFill>
                  <a:schemeClr val="tx1"/>
                </a:solidFill>
                <a:effectLst/>
                <a:latin typeface="Arial" panose="020B0604020202020204" pitchFamily="34" charset="0"/>
              </a:endParaRPr>
            </a:p>
          </p:txBody>
        </p:sp>
        <p:sp>
          <p:nvSpPr>
            <p:cNvPr id="39" name="Rectangle 28">
              <a:extLst>
                <a:ext uri="{FF2B5EF4-FFF2-40B4-BE49-F238E27FC236}">
                  <a16:creationId xmlns:a16="http://schemas.microsoft.com/office/drawing/2014/main" id="{1ACB909E-CAAD-4D9B-9056-1734F087245A}"/>
                </a:ext>
              </a:extLst>
            </p:cNvPr>
            <p:cNvSpPr>
              <a:spLocks noChangeArrowheads="1"/>
            </p:cNvSpPr>
            <p:nvPr/>
          </p:nvSpPr>
          <p:spPr bwMode="auto">
            <a:xfrm>
              <a:off x="4967" y="2438"/>
              <a:ext cx="112" cy="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PR" altLang="es-PR" sz="900" b="0" i="0" u="none" strike="noStrike" cap="none" normalizeH="0" baseline="0">
                  <a:ln>
                    <a:noFill/>
                  </a:ln>
                  <a:solidFill>
                    <a:srgbClr val="000000"/>
                  </a:solidFill>
                  <a:effectLst/>
                  <a:latin typeface="Arial" panose="020B0604020202020204" pitchFamily="34" charset="0"/>
                </a:rPr>
                <a:t>    </a:t>
              </a:r>
              <a:endParaRPr kumimoji="0" lang="es-PR" altLang="es-PR" sz="1800" b="0" i="0" u="none" strike="noStrike" cap="none" normalizeH="0" baseline="0">
                <a:ln>
                  <a:noFill/>
                </a:ln>
                <a:solidFill>
                  <a:schemeClr val="tx1"/>
                </a:solidFill>
                <a:effectLst/>
                <a:latin typeface="Arial" panose="020B0604020202020204" pitchFamily="34" charset="0"/>
              </a:endParaRPr>
            </a:p>
          </p:txBody>
        </p:sp>
        <p:sp>
          <p:nvSpPr>
            <p:cNvPr id="40" name="Rectangle 29">
              <a:extLst>
                <a:ext uri="{FF2B5EF4-FFF2-40B4-BE49-F238E27FC236}">
                  <a16:creationId xmlns:a16="http://schemas.microsoft.com/office/drawing/2014/main" id="{2FE0CDBC-E792-49A1-A847-183C92529762}"/>
                </a:ext>
              </a:extLst>
            </p:cNvPr>
            <p:cNvSpPr>
              <a:spLocks noChangeArrowheads="1"/>
            </p:cNvSpPr>
            <p:nvPr/>
          </p:nvSpPr>
          <p:spPr bwMode="auto">
            <a:xfrm>
              <a:off x="5046" y="2457"/>
              <a:ext cx="65"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PR" altLang="es-PR" sz="1100" b="1" i="0" u="none" strike="noStrike" cap="none" normalizeH="0" baseline="0" dirty="0">
                  <a:ln>
                    <a:noFill/>
                  </a:ln>
                  <a:solidFill>
                    <a:srgbClr val="000000"/>
                  </a:solidFill>
                  <a:effectLst/>
                  <a:latin typeface="Arial" panose="020B0604020202020204" pitchFamily="34" charset="0"/>
                </a:rPr>
                <a:t>K</a:t>
              </a:r>
              <a:endParaRPr kumimoji="0" lang="es-PR" altLang="es-PR" sz="1800" b="1" i="0" u="none" strike="noStrike" cap="none" normalizeH="0" baseline="0" dirty="0">
                <a:ln>
                  <a:noFill/>
                </a:ln>
                <a:solidFill>
                  <a:schemeClr val="tx1"/>
                </a:solidFill>
                <a:effectLst/>
                <a:latin typeface="Arial" panose="020B0604020202020204" pitchFamily="34" charset="0"/>
              </a:endParaRPr>
            </a:p>
          </p:txBody>
        </p:sp>
        <p:sp>
          <p:nvSpPr>
            <p:cNvPr id="41" name="Rectangle 30">
              <a:extLst>
                <a:ext uri="{FF2B5EF4-FFF2-40B4-BE49-F238E27FC236}">
                  <a16:creationId xmlns:a16="http://schemas.microsoft.com/office/drawing/2014/main" id="{F6C53DBA-BCDB-4255-806F-28711B899380}"/>
                </a:ext>
              </a:extLst>
            </p:cNvPr>
            <p:cNvSpPr>
              <a:spLocks noChangeArrowheads="1"/>
            </p:cNvSpPr>
            <p:nvPr/>
          </p:nvSpPr>
          <p:spPr bwMode="auto">
            <a:xfrm>
              <a:off x="5103" y="2458"/>
              <a:ext cx="66" cy="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PR" altLang="es-PR" sz="700" b="0" i="0" u="none" strike="noStrike" cap="none" normalizeH="0" baseline="0">
                  <a:ln>
                    <a:noFill/>
                  </a:ln>
                  <a:solidFill>
                    <a:srgbClr val="000000"/>
                  </a:solidFill>
                  <a:effectLst/>
                  <a:latin typeface="Arial" panose="020B0604020202020204" pitchFamily="34" charset="0"/>
                </a:rPr>
                <a:t>+</a:t>
              </a:r>
              <a:endParaRPr kumimoji="0" lang="es-PR" altLang="es-PR" sz="1800" b="0" i="0" u="none" strike="noStrike" cap="none" normalizeH="0" baseline="0">
                <a:ln>
                  <a:noFill/>
                </a:ln>
                <a:solidFill>
                  <a:schemeClr val="tx1"/>
                </a:solidFill>
                <a:effectLst/>
                <a:latin typeface="Arial" panose="020B0604020202020204" pitchFamily="34" charset="0"/>
              </a:endParaRPr>
            </a:p>
          </p:txBody>
        </p:sp>
        <p:sp>
          <p:nvSpPr>
            <p:cNvPr id="42" name="Freeform 31">
              <a:extLst>
                <a:ext uri="{FF2B5EF4-FFF2-40B4-BE49-F238E27FC236}">
                  <a16:creationId xmlns:a16="http://schemas.microsoft.com/office/drawing/2014/main" id="{0F30AFD8-FE4E-4DA2-B8B4-B9E06D0F6A42}"/>
                </a:ext>
              </a:extLst>
            </p:cNvPr>
            <p:cNvSpPr>
              <a:spLocks/>
            </p:cNvSpPr>
            <p:nvPr/>
          </p:nvSpPr>
          <p:spPr bwMode="auto">
            <a:xfrm>
              <a:off x="4239" y="2751"/>
              <a:ext cx="503" cy="436"/>
            </a:xfrm>
            <a:custGeom>
              <a:avLst/>
              <a:gdLst>
                <a:gd name="T0" fmla="*/ 755 w 1007"/>
                <a:gd name="T1" fmla="*/ 0 h 872"/>
                <a:gd name="T2" fmla="*/ 251 w 1007"/>
                <a:gd name="T3" fmla="*/ 0 h 872"/>
                <a:gd name="T4" fmla="*/ 0 w 1007"/>
                <a:gd name="T5" fmla="*/ 436 h 872"/>
                <a:gd name="T6" fmla="*/ 251 w 1007"/>
                <a:gd name="T7" fmla="*/ 872 h 872"/>
                <a:gd name="T8" fmla="*/ 755 w 1007"/>
                <a:gd name="T9" fmla="*/ 872 h 872"/>
                <a:gd name="T10" fmla="*/ 1007 w 1007"/>
                <a:gd name="T11" fmla="*/ 436 h 872"/>
                <a:gd name="T12" fmla="*/ 755 w 1007"/>
                <a:gd name="T13" fmla="*/ 0 h 872"/>
              </a:gdLst>
              <a:ahLst/>
              <a:cxnLst>
                <a:cxn ang="0">
                  <a:pos x="T0" y="T1"/>
                </a:cxn>
                <a:cxn ang="0">
                  <a:pos x="T2" y="T3"/>
                </a:cxn>
                <a:cxn ang="0">
                  <a:pos x="T4" y="T5"/>
                </a:cxn>
                <a:cxn ang="0">
                  <a:pos x="T6" y="T7"/>
                </a:cxn>
                <a:cxn ang="0">
                  <a:pos x="T8" y="T9"/>
                </a:cxn>
                <a:cxn ang="0">
                  <a:pos x="T10" y="T11"/>
                </a:cxn>
                <a:cxn ang="0">
                  <a:pos x="T12" y="T13"/>
                </a:cxn>
              </a:cxnLst>
              <a:rect l="0" t="0" r="r" b="b"/>
              <a:pathLst>
                <a:path w="1007" h="872">
                  <a:moveTo>
                    <a:pt x="755" y="0"/>
                  </a:moveTo>
                  <a:lnTo>
                    <a:pt x="251" y="0"/>
                  </a:lnTo>
                  <a:lnTo>
                    <a:pt x="0" y="436"/>
                  </a:lnTo>
                  <a:lnTo>
                    <a:pt x="251" y="872"/>
                  </a:lnTo>
                  <a:lnTo>
                    <a:pt x="755" y="872"/>
                  </a:lnTo>
                  <a:lnTo>
                    <a:pt x="1007" y="436"/>
                  </a:lnTo>
                  <a:lnTo>
                    <a:pt x="755"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PR"/>
            </a:p>
          </p:txBody>
        </p:sp>
        <p:sp>
          <p:nvSpPr>
            <p:cNvPr id="43" name="Freeform 32">
              <a:extLst>
                <a:ext uri="{FF2B5EF4-FFF2-40B4-BE49-F238E27FC236}">
                  <a16:creationId xmlns:a16="http://schemas.microsoft.com/office/drawing/2014/main" id="{2893E982-C4EC-400F-82D4-4F775F26452F}"/>
                </a:ext>
              </a:extLst>
            </p:cNvPr>
            <p:cNvSpPr>
              <a:spLocks/>
            </p:cNvSpPr>
            <p:nvPr/>
          </p:nvSpPr>
          <p:spPr bwMode="auto">
            <a:xfrm>
              <a:off x="4239" y="2751"/>
              <a:ext cx="503" cy="436"/>
            </a:xfrm>
            <a:custGeom>
              <a:avLst/>
              <a:gdLst>
                <a:gd name="T0" fmla="*/ 755 w 1007"/>
                <a:gd name="T1" fmla="*/ 0 h 872"/>
                <a:gd name="T2" fmla="*/ 251 w 1007"/>
                <a:gd name="T3" fmla="*/ 0 h 872"/>
                <a:gd name="T4" fmla="*/ 0 w 1007"/>
                <a:gd name="T5" fmla="*/ 436 h 872"/>
                <a:gd name="T6" fmla="*/ 251 w 1007"/>
                <a:gd name="T7" fmla="*/ 872 h 872"/>
                <a:gd name="T8" fmla="*/ 755 w 1007"/>
                <a:gd name="T9" fmla="*/ 872 h 872"/>
                <a:gd name="T10" fmla="*/ 1007 w 1007"/>
                <a:gd name="T11" fmla="*/ 436 h 872"/>
                <a:gd name="T12" fmla="*/ 755 w 1007"/>
                <a:gd name="T13" fmla="*/ 0 h 872"/>
              </a:gdLst>
              <a:ahLst/>
              <a:cxnLst>
                <a:cxn ang="0">
                  <a:pos x="T0" y="T1"/>
                </a:cxn>
                <a:cxn ang="0">
                  <a:pos x="T2" y="T3"/>
                </a:cxn>
                <a:cxn ang="0">
                  <a:pos x="T4" y="T5"/>
                </a:cxn>
                <a:cxn ang="0">
                  <a:pos x="T6" y="T7"/>
                </a:cxn>
                <a:cxn ang="0">
                  <a:pos x="T8" y="T9"/>
                </a:cxn>
                <a:cxn ang="0">
                  <a:pos x="T10" y="T11"/>
                </a:cxn>
                <a:cxn ang="0">
                  <a:pos x="T12" y="T13"/>
                </a:cxn>
              </a:cxnLst>
              <a:rect l="0" t="0" r="r" b="b"/>
              <a:pathLst>
                <a:path w="1007" h="872">
                  <a:moveTo>
                    <a:pt x="755" y="0"/>
                  </a:moveTo>
                  <a:lnTo>
                    <a:pt x="251" y="0"/>
                  </a:lnTo>
                  <a:lnTo>
                    <a:pt x="0" y="436"/>
                  </a:lnTo>
                  <a:lnTo>
                    <a:pt x="251" y="872"/>
                  </a:lnTo>
                  <a:lnTo>
                    <a:pt x="755" y="872"/>
                  </a:lnTo>
                  <a:lnTo>
                    <a:pt x="1007" y="436"/>
                  </a:lnTo>
                  <a:lnTo>
                    <a:pt x="755" y="0"/>
                  </a:lnTo>
                  <a:close/>
                </a:path>
              </a:pathLst>
            </a:custGeom>
            <a:noFill/>
            <a:ln w="206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PR"/>
            </a:p>
          </p:txBody>
        </p:sp>
        <p:sp>
          <p:nvSpPr>
            <p:cNvPr id="44" name="Rectangle 33">
              <a:extLst>
                <a:ext uri="{FF2B5EF4-FFF2-40B4-BE49-F238E27FC236}">
                  <a16:creationId xmlns:a16="http://schemas.microsoft.com/office/drawing/2014/main" id="{6ABCE86B-48F3-4CA5-9522-6B52CEEE263E}"/>
                </a:ext>
              </a:extLst>
            </p:cNvPr>
            <p:cNvSpPr>
              <a:spLocks noChangeArrowheads="1"/>
            </p:cNvSpPr>
            <p:nvPr/>
          </p:nvSpPr>
          <p:spPr bwMode="auto">
            <a:xfrm>
              <a:off x="4581" y="2464"/>
              <a:ext cx="102" cy="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PR" altLang="es-PR" sz="1100" b="0" i="0" u="none" strike="noStrike" cap="none" normalizeH="0" baseline="0">
                  <a:ln>
                    <a:noFill/>
                  </a:ln>
                  <a:solidFill>
                    <a:srgbClr val="000000"/>
                  </a:solidFill>
                  <a:effectLst/>
                  <a:latin typeface="Arial" panose="020B0604020202020204" pitchFamily="34" charset="0"/>
                </a:rPr>
                <a:t>C</a:t>
              </a:r>
              <a:endParaRPr kumimoji="0" lang="es-PR" altLang="es-PR" sz="1800" b="0" i="0" u="none" strike="noStrike" cap="none" normalizeH="0" baseline="0">
                <a:ln>
                  <a:noFill/>
                </a:ln>
                <a:solidFill>
                  <a:schemeClr val="tx1"/>
                </a:solidFill>
                <a:effectLst/>
                <a:latin typeface="Arial" panose="020B0604020202020204" pitchFamily="34" charset="0"/>
              </a:endParaRPr>
            </a:p>
          </p:txBody>
        </p:sp>
        <p:sp>
          <p:nvSpPr>
            <p:cNvPr id="45" name="Rectangle 34">
              <a:extLst>
                <a:ext uri="{FF2B5EF4-FFF2-40B4-BE49-F238E27FC236}">
                  <a16:creationId xmlns:a16="http://schemas.microsoft.com/office/drawing/2014/main" id="{12A6CCA2-9FB0-4600-A93F-844E690BEB93}"/>
                </a:ext>
              </a:extLst>
            </p:cNvPr>
            <p:cNvSpPr>
              <a:spLocks noChangeArrowheads="1"/>
            </p:cNvSpPr>
            <p:nvPr/>
          </p:nvSpPr>
          <p:spPr bwMode="auto">
            <a:xfrm>
              <a:off x="4581" y="2165"/>
              <a:ext cx="108" cy="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PR" altLang="es-PR" sz="1100" b="0" i="0" u="none" strike="noStrike" cap="none" normalizeH="0" baseline="0">
                  <a:ln>
                    <a:noFill/>
                  </a:ln>
                  <a:solidFill>
                    <a:srgbClr val="000000"/>
                  </a:solidFill>
                  <a:effectLst/>
                  <a:latin typeface="Arial" panose="020B0604020202020204" pitchFamily="34" charset="0"/>
                </a:rPr>
                <a:t>O</a:t>
              </a:r>
              <a:endParaRPr kumimoji="0" lang="es-PR" altLang="es-PR" sz="1800" b="0" i="0" u="none" strike="noStrike" cap="none" normalizeH="0" baseline="0">
                <a:ln>
                  <a:noFill/>
                </a:ln>
                <a:solidFill>
                  <a:schemeClr val="tx1"/>
                </a:solidFill>
                <a:effectLst/>
                <a:latin typeface="Arial" panose="020B0604020202020204" pitchFamily="34" charset="0"/>
              </a:endParaRPr>
            </a:p>
          </p:txBody>
        </p:sp>
        <p:sp>
          <p:nvSpPr>
            <p:cNvPr id="46" name="Line 35">
              <a:extLst>
                <a:ext uri="{FF2B5EF4-FFF2-40B4-BE49-F238E27FC236}">
                  <a16:creationId xmlns:a16="http://schemas.microsoft.com/office/drawing/2014/main" id="{616B102C-0AB7-40C6-8C2F-F64D2A2238D9}"/>
                </a:ext>
              </a:extLst>
            </p:cNvPr>
            <p:cNvSpPr>
              <a:spLocks noChangeShapeType="1"/>
            </p:cNvSpPr>
            <p:nvPr/>
          </p:nvSpPr>
          <p:spPr bwMode="auto">
            <a:xfrm flipH="1" flipV="1">
              <a:off x="4614" y="2565"/>
              <a:ext cx="2" cy="186"/>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PR"/>
            </a:p>
          </p:txBody>
        </p:sp>
        <p:sp>
          <p:nvSpPr>
            <p:cNvPr id="47" name="Line 36">
              <a:extLst>
                <a:ext uri="{FF2B5EF4-FFF2-40B4-BE49-F238E27FC236}">
                  <a16:creationId xmlns:a16="http://schemas.microsoft.com/office/drawing/2014/main" id="{764DE5ED-40C4-4D30-AC13-30D10C1CE6B8}"/>
                </a:ext>
              </a:extLst>
            </p:cNvPr>
            <p:cNvSpPr>
              <a:spLocks noChangeShapeType="1"/>
            </p:cNvSpPr>
            <p:nvPr/>
          </p:nvSpPr>
          <p:spPr bwMode="auto">
            <a:xfrm>
              <a:off x="4623" y="2262"/>
              <a:ext cx="0" cy="194"/>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PR"/>
            </a:p>
          </p:txBody>
        </p:sp>
        <p:sp>
          <p:nvSpPr>
            <p:cNvPr id="48" name="Line 37">
              <a:extLst>
                <a:ext uri="{FF2B5EF4-FFF2-40B4-BE49-F238E27FC236}">
                  <a16:creationId xmlns:a16="http://schemas.microsoft.com/office/drawing/2014/main" id="{0EC12777-A883-4A40-B1AD-59EB3DA11713}"/>
                </a:ext>
              </a:extLst>
            </p:cNvPr>
            <p:cNvSpPr>
              <a:spLocks noChangeShapeType="1"/>
            </p:cNvSpPr>
            <p:nvPr/>
          </p:nvSpPr>
          <p:spPr bwMode="auto">
            <a:xfrm>
              <a:off x="4601" y="2262"/>
              <a:ext cx="0" cy="194"/>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PR"/>
            </a:p>
          </p:txBody>
        </p:sp>
        <p:sp>
          <p:nvSpPr>
            <p:cNvPr id="49" name="Line 38">
              <a:extLst>
                <a:ext uri="{FF2B5EF4-FFF2-40B4-BE49-F238E27FC236}">
                  <a16:creationId xmlns:a16="http://schemas.microsoft.com/office/drawing/2014/main" id="{6009DC32-0700-4572-A0FA-72BC9E26461F}"/>
                </a:ext>
              </a:extLst>
            </p:cNvPr>
            <p:cNvSpPr>
              <a:spLocks noChangeShapeType="1"/>
            </p:cNvSpPr>
            <p:nvPr/>
          </p:nvSpPr>
          <p:spPr bwMode="auto">
            <a:xfrm>
              <a:off x="4651" y="2502"/>
              <a:ext cx="194" cy="0"/>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PR"/>
            </a:p>
          </p:txBody>
        </p:sp>
        <p:sp>
          <p:nvSpPr>
            <p:cNvPr id="50" name="Line 39">
              <a:extLst>
                <a:ext uri="{FF2B5EF4-FFF2-40B4-BE49-F238E27FC236}">
                  <a16:creationId xmlns:a16="http://schemas.microsoft.com/office/drawing/2014/main" id="{96B09A87-B9CC-4DB3-A116-85BA9E75186F}"/>
                </a:ext>
              </a:extLst>
            </p:cNvPr>
            <p:cNvSpPr>
              <a:spLocks noChangeShapeType="1"/>
            </p:cNvSpPr>
            <p:nvPr/>
          </p:nvSpPr>
          <p:spPr bwMode="auto">
            <a:xfrm>
              <a:off x="4013" y="2969"/>
              <a:ext cx="226" cy="0"/>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PR"/>
            </a:p>
          </p:txBody>
        </p:sp>
        <p:sp>
          <p:nvSpPr>
            <p:cNvPr id="51" name="Line 40">
              <a:extLst>
                <a:ext uri="{FF2B5EF4-FFF2-40B4-BE49-F238E27FC236}">
                  <a16:creationId xmlns:a16="http://schemas.microsoft.com/office/drawing/2014/main" id="{00319EFB-60CE-48B1-9BC6-B366BCDF0619}"/>
                </a:ext>
              </a:extLst>
            </p:cNvPr>
            <p:cNvSpPr>
              <a:spLocks noChangeShapeType="1"/>
            </p:cNvSpPr>
            <p:nvPr/>
          </p:nvSpPr>
          <p:spPr bwMode="auto">
            <a:xfrm>
              <a:off x="4742" y="2969"/>
              <a:ext cx="226" cy="0"/>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PR"/>
            </a:p>
          </p:txBody>
        </p:sp>
      </p:grpSp>
    </p:spTree>
    <p:extLst>
      <p:ext uri="{BB962C8B-B14F-4D97-AF65-F5344CB8AC3E}">
        <p14:creationId xmlns:p14="http://schemas.microsoft.com/office/powerpoint/2010/main" val="45074858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A2A30A51-6F99-4561-B8FD-38EF8B15CECF}"/>
              </a:ext>
            </a:extLst>
          </p:cNvPr>
          <p:cNvPicPr>
            <a:picLocks noChangeAspect="1"/>
          </p:cNvPicPr>
          <p:nvPr/>
        </p:nvPicPr>
        <p:blipFill>
          <a:blip r:embed="rId3"/>
          <a:stretch>
            <a:fillRect/>
          </a:stretch>
        </p:blipFill>
        <p:spPr>
          <a:xfrm>
            <a:off x="11502554" y="5681640"/>
            <a:ext cx="613246" cy="602927"/>
          </a:xfrm>
          <a:prstGeom prst="rect">
            <a:avLst/>
          </a:prstGeom>
        </p:spPr>
      </p:pic>
      <p:pic>
        <p:nvPicPr>
          <p:cNvPr id="21" name="Picture 20">
            <a:extLst>
              <a:ext uri="{FF2B5EF4-FFF2-40B4-BE49-F238E27FC236}">
                <a16:creationId xmlns:a16="http://schemas.microsoft.com/office/drawing/2014/main" id="{BF4E40D4-D04B-49FE-A159-7823750B1F30}"/>
              </a:ext>
            </a:extLst>
          </p:cNvPr>
          <p:cNvPicPr>
            <a:picLocks noChangeAspect="1"/>
          </p:cNvPicPr>
          <p:nvPr/>
        </p:nvPicPr>
        <p:blipFill>
          <a:blip r:embed="rId4"/>
          <a:stretch>
            <a:fillRect/>
          </a:stretch>
        </p:blipFill>
        <p:spPr>
          <a:xfrm>
            <a:off x="103909" y="5705416"/>
            <a:ext cx="1752600" cy="579152"/>
          </a:xfrm>
          <a:prstGeom prst="rect">
            <a:avLst/>
          </a:prstGeom>
        </p:spPr>
      </p:pic>
      <p:sp>
        <p:nvSpPr>
          <p:cNvPr id="6" name="Rectangle 17">
            <a:extLst>
              <a:ext uri="{FF2B5EF4-FFF2-40B4-BE49-F238E27FC236}">
                <a16:creationId xmlns:a16="http://schemas.microsoft.com/office/drawing/2014/main" id="{F449F819-BC9D-4A6A-A3EA-DB1FC1CAF25A}"/>
              </a:ext>
            </a:extLst>
          </p:cNvPr>
          <p:cNvSpPr>
            <a:spLocks noChangeArrowheads="1"/>
          </p:cNvSpPr>
          <p:nvPr/>
        </p:nvSpPr>
        <p:spPr bwMode="auto">
          <a:xfrm>
            <a:off x="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PR"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11" name="Title 1">
            <a:extLst>
              <a:ext uri="{FF2B5EF4-FFF2-40B4-BE49-F238E27FC236}">
                <a16:creationId xmlns:a16="http://schemas.microsoft.com/office/drawing/2014/main" id="{6C41E001-7DED-436C-B44E-A5F0C659CE71}"/>
              </a:ext>
            </a:extLst>
          </p:cNvPr>
          <p:cNvSpPr txBox="1">
            <a:spLocks noChangeArrowheads="1"/>
          </p:cNvSpPr>
          <p:nvPr/>
        </p:nvSpPr>
        <p:spPr>
          <a:xfrm>
            <a:off x="0" y="152399"/>
            <a:ext cx="12192000" cy="1295401"/>
          </a:xfrm>
          <a:prstGeom prst="rect">
            <a:avLst/>
          </a:prstGeom>
        </p:spPr>
        <p:txBody>
          <a:bodyPr vert="horz" lIns="91440" tIns="45720" rIns="91440" bIns="45720" rtlCol="0" anchor="ct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PR" altLang="zh-CN" b="1" i="0" u="none" strike="noStrike" kern="1200" cap="none" spc="0" normalizeH="0" baseline="0" noProof="0" dirty="0">
                <a:ln w="28575">
                  <a:solidFill>
                    <a:schemeClr val="accent1">
                      <a:lumMod val="90000"/>
                      <a:lumOff val="10000"/>
                    </a:schemeClr>
                  </a:solidFill>
                  <a:prstDash val="solid"/>
                </a:ln>
                <a:solidFill>
                  <a:schemeClr val="tx1"/>
                </a:solidFill>
                <a:uLnTx/>
                <a:uFillTx/>
                <a:latin typeface="Arial Black" panose="020B0A04020102020204"/>
                <a:ea typeface="SimSun" panose="02010600030101010101" pitchFamily="2" charset="-122"/>
                <a:cs typeface="+mj-cs"/>
              </a:rPr>
              <a:t>Sistemas ópticos para exponer la fotorresistencia</a:t>
            </a:r>
          </a:p>
        </p:txBody>
      </p:sp>
      <p:sp>
        <p:nvSpPr>
          <p:cNvPr id="7" name="Rectangle 3">
            <a:extLst>
              <a:ext uri="{FF2B5EF4-FFF2-40B4-BE49-F238E27FC236}">
                <a16:creationId xmlns:a16="http://schemas.microsoft.com/office/drawing/2014/main" id="{C31C4AAC-DED8-4C43-8AE0-8FB1BBA576B4}"/>
              </a:ext>
            </a:extLst>
          </p:cNvPr>
          <p:cNvSpPr txBox="1">
            <a:spLocks noChangeArrowheads="1"/>
          </p:cNvSpPr>
          <p:nvPr/>
        </p:nvSpPr>
        <p:spPr>
          <a:xfrm>
            <a:off x="194444" y="2084733"/>
            <a:ext cx="6985000" cy="1503971"/>
          </a:xfrm>
          <a:prstGeom prst="rect">
            <a:avLst/>
          </a:prstGeom>
        </p:spPr>
        <p:txBody>
          <a:bodyPr vert="horz" lIns="0" tIns="45720" rIns="0" bIns="45720" rtlCol="0">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indent="0" algn="ctr">
              <a:buFontTx/>
              <a:buNone/>
            </a:pPr>
            <a:r>
              <a:rPr lang="es-PR" altLang="en-US" sz="3200" b="1">
                <a:solidFill>
                  <a:schemeClr val="accent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Los sistemas de exposición deben  tener fuentes de luz intensa y precision óptica para enfocar la luz. </a:t>
            </a:r>
          </a:p>
        </p:txBody>
      </p:sp>
      <p:pic>
        <p:nvPicPr>
          <p:cNvPr id="8" name="Picture 4">
            <a:extLst>
              <a:ext uri="{FF2B5EF4-FFF2-40B4-BE49-F238E27FC236}">
                <a16:creationId xmlns:a16="http://schemas.microsoft.com/office/drawing/2014/main" id="{7828EF7C-5551-4D66-9CDA-4262D2A41A9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20000" y="1898898"/>
            <a:ext cx="2954337" cy="3816350"/>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3">
            <a:extLst>
              <a:ext uri="{FF2B5EF4-FFF2-40B4-BE49-F238E27FC236}">
                <a16:creationId xmlns:a16="http://schemas.microsoft.com/office/drawing/2014/main" id="{0E1EFA7A-22E7-40FE-B1BA-59A85AAE369E}"/>
              </a:ext>
            </a:extLst>
          </p:cNvPr>
          <p:cNvSpPr txBox="1">
            <a:spLocks noChangeArrowheads="1"/>
          </p:cNvSpPr>
          <p:nvPr/>
        </p:nvSpPr>
        <p:spPr bwMode="auto">
          <a:xfrm>
            <a:off x="194444" y="3810000"/>
            <a:ext cx="7120756" cy="17627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buFontTx/>
              <a:buNone/>
            </a:pPr>
            <a:r>
              <a:rPr lang="es-PR" altLang="en-US" sz="2800" b="1" dirty="0">
                <a:latin typeface="Arial" panose="020B0604020202020204" pitchFamily="34" charset="0"/>
                <a:cs typeface="Arial" panose="020B0604020202020204" pitchFamily="34" charset="0"/>
              </a:rPr>
              <a:t>Esta lámpara de arco a base de mercurio, produce luz intensa en las longitudes de onda azul, violeta y ultravioleta.</a:t>
            </a:r>
          </a:p>
        </p:txBody>
      </p:sp>
      <p:sp>
        <p:nvSpPr>
          <p:cNvPr id="10" name="Rectangle 3">
            <a:extLst>
              <a:ext uri="{FF2B5EF4-FFF2-40B4-BE49-F238E27FC236}">
                <a16:creationId xmlns:a16="http://schemas.microsoft.com/office/drawing/2014/main" id="{7723956F-9B70-4569-82A3-2B1C77D63646}"/>
              </a:ext>
            </a:extLst>
          </p:cNvPr>
          <p:cNvSpPr txBox="1">
            <a:spLocks noChangeArrowheads="1"/>
          </p:cNvSpPr>
          <p:nvPr/>
        </p:nvSpPr>
        <p:spPr bwMode="auto">
          <a:xfrm>
            <a:off x="2620294" y="5851179"/>
            <a:ext cx="4847306" cy="433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buFontTx/>
              <a:buNone/>
            </a:pPr>
            <a:r>
              <a:rPr lang="es-PR" altLang="en-US" sz="2000" b="1" dirty="0">
                <a:solidFill>
                  <a:schemeClr val="accent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Foto:  Osram </a:t>
            </a:r>
            <a:r>
              <a:rPr lang="es-PR" altLang="en-US" sz="2000" b="1" dirty="0" err="1">
                <a:solidFill>
                  <a:schemeClr val="accent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Sylvania</a:t>
            </a:r>
            <a:endParaRPr lang="es-PR" altLang="en-US" sz="2000" b="1" dirty="0">
              <a:solidFill>
                <a:schemeClr val="accent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4495274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A2A30A51-6F99-4561-B8FD-38EF8B15CECF}"/>
              </a:ext>
            </a:extLst>
          </p:cNvPr>
          <p:cNvPicPr>
            <a:picLocks noChangeAspect="1"/>
          </p:cNvPicPr>
          <p:nvPr/>
        </p:nvPicPr>
        <p:blipFill>
          <a:blip r:embed="rId3"/>
          <a:stretch>
            <a:fillRect/>
          </a:stretch>
        </p:blipFill>
        <p:spPr>
          <a:xfrm>
            <a:off x="11502554" y="5681640"/>
            <a:ext cx="613246" cy="602927"/>
          </a:xfrm>
          <a:prstGeom prst="rect">
            <a:avLst/>
          </a:prstGeom>
        </p:spPr>
      </p:pic>
      <p:pic>
        <p:nvPicPr>
          <p:cNvPr id="21" name="Picture 20">
            <a:extLst>
              <a:ext uri="{FF2B5EF4-FFF2-40B4-BE49-F238E27FC236}">
                <a16:creationId xmlns:a16="http://schemas.microsoft.com/office/drawing/2014/main" id="{BF4E40D4-D04B-49FE-A159-7823750B1F30}"/>
              </a:ext>
            </a:extLst>
          </p:cNvPr>
          <p:cNvPicPr>
            <a:picLocks noChangeAspect="1"/>
          </p:cNvPicPr>
          <p:nvPr/>
        </p:nvPicPr>
        <p:blipFill>
          <a:blip r:embed="rId4"/>
          <a:stretch>
            <a:fillRect/>
          </a:stretch>
        </p:blipFill>
        <p:spPr>
          <a:xfrm>
            <a:off x="103909" y="5705416"/>
            <a:ext cx="1752600" cy="579152"/>
          </a:xfrm>
          <a:prstGeom prst="rect">
            <a:avLst/>
          </a:prstGeom>
        </p:spPr>
      </p:pic>
      <p:sp>
        <p:nvSpPr>
          <p:cNvPr id="6" name="Rectangle 17">
            <a:extLst>
              <a:ext uri="{FF2B5EF4-FFF2-40B4-BE49-F238E27FC236}">
                <a16:creationId xmlns:a16="http://schemas.microsoft.com/office/drawing/2014/main" id="{F449F819-BC9D-4A6A-A3EA-DB1FC1CAF25A}"/>
              </a:ext>
            </a:extLst>
          </p:cNvPr>
          <p:cNvSpPr>
            <a:spLocks noChangeArrowheads="1"/>
          </p:cNvSpPr>
          <p:nvPr/>
        </p:nvSpPr>
        <p:spPr bwMode="auto">
          <a:xfrm>
            <a:off x="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PR"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11" name="Title 1">
            <a:extLst>
              <a:ext uri="{FF2B5EF4-FFF2-40B4-BE49-F238E27FC236}">
                <a16:creationId xmlns:a16="http://schemas.microsoft.com/office/drawing/2014/main" id="{6C41E001-7DED-436C-B44E-A5F0C659CE71}"/>
              </a:ext>
            </a:extLst>
          </p:cNvPr>
          <p:cNvSpPr txBox="1">
            <a:spLocks noChangeArrowheads="1"/>
          </p:cNvSpPr>
          <p:nvPr/>
        </p:nvSpPr>
        <p:spPr>
          <a:xfrm>
            <a:off x="0" y="152400"/>
            <a:ext cx="12192000" cy="762000"/>
          </a:xfrm>
          <a:prstGeom prst="rect">
            <a:avLst/>
          </a:prstGeom>
        </p:spPr>
        <p:txBody>
          <a:bodyPr vert="horz" lIns="91440" tIns="45720" rIns="91440" bIns="45720" rtlCol="0" anchor="ct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PR" altLang="zh-CN" b="1" i="0" u="none" strike="noStrike" kern="1200" cap="none" spc="0" normalizeH="0" baseline="0" noProof="0" dirty="0">
                <a:ln w="28575">
                  <a:solidFill>
                    <a:schemeClr val="accent1">
                      <a:lumMod val="90000"/>
                      <a:lumOff val="10000"/>
                    </a:schemeClr>
                  </a:solidFill>
                  <a:prstDash val="solid"/>
                </a:ln>
                <a:solidFill>
                  <a:schemeClr val="tx1"/>
                </a:solidFill>
                <a:uLnTx/>
                <a:uFillTx/>
                <a:latin typeface="Arial Black" panose="020B0A04020102020204"/>
                <a:ea typeface="SimSun" panose="02010600030101010101" pitchFamily="2" charset="-122"/>
                <a:cs typeface="+mj-cs"/>
              </a:rPr>
              <a:t>Sistemas de contacto y proyección</a:t>
            </a:r>
          </a:p>
        </p:txBody>
      </p:sp>
      <p:sp>
        <p:nvSpPr>
          <p:cNvPr id="7" name="Rectangle 3">
            <a:extLst>
              <a:ext uri="{FF2B5EF4-FFF2-40B4-BE49-F238E27FC236}">
                <a16:creationId xmlns:a16="http://schemas.microsoft.com/office/drawing/2014/main" id="{71F23291-5FD1-4C45-8494-4A853D59EA15}"/>
              </a:ext>
            </a:extLst>
          </p:cNvPr>
          <p:cNvSpPr txBox="1">
            <a:spLocks noChangeArrowheads="1"/>
          </p:cNvSpPr>
          <p:nvPr/>
        </p:nvSpPr>
        <p:spPr>
          <a:xfrm>
            <a:off x="103909" y="1302774"/>
            <a:ext cx="11964516" cy="4572000"/>
          </a:xfrm>
          <a:prstGeom prst="rect">
            <a:avLst/>
          </a:prstGeom>
        </p:spPr>
        <p:txBody>
          <a:bodyPr vert="horz" lIns="0" tIns="45720" rIns="0" bIns="45720" rtlCol="0">
            <a:normAutofit lnSpcReduction="1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339725" indent="-339725">
              <a:buFont typeface="Wingdings" panose="05000000000000000000" pitchFamily="2" charset="2"/>
              <a:buChar char="§"/>
            </a:pPr>
            <a:r>
              <a:rPr lang="es-PR" altLang="en-US" sz="2800" b="1" dirty="0">
                <a:solidFill>
                  <a:schemeClr val="tx1"/>
                </a:solidFill>
              </a:rPr>
              <a:t>En la litografía de </a:t>
            </a:r>
            <a:r>
              <a:rPr lang="es-PR" altLang="en-US" sz="2800" b="1" i="1" dirty="0">
                <a:solidFill>
                  <a:schemeClr val="accent3"/>
                </a:solidFill>
              </a:rPr>
              <a:t>contacto</a:t>
            </a:r>
            <a:r>
              <a:rPr lang="es-PR" altLang="en-US" sz="2800" b="1" dirty="0">
                <a:solidFill>
                  <a:schemeClr val="tx1"/>
                </a:solidFill>
              </a:rPr>
              <a:t>, la máscara se coloca sobre la oblea cubierta con fotorresistencia.</a:t>
            </a:r>
          </a:p>
          <a:p>
            <a:pPr marL="0" indent="0">
              <a:buFontTx/>
              <a:buNone/>
            </a:pPr>
            <a:endParaRPr lang="es-PR" altLang="en-US" sz="2800" b="1" dirty="0"/>
          </a:p>
          <a:p>
            <a:pPr marL="0" indent="0">
              <a:buFontTx/>
              <a:buNone/>
            </a:pPr>
            <a:endParaRPr lang="es-PR" altLang="en-US" sz="2800" b="1" dirty="0"/>
          </a:p>
          <a:p>
            <a:pPr marL="0" indent="0">
              <a:buFontTx/>
              <a:buNone/>
            </a:pPr>
            <a:endParaRPr lang="es-PR" altLang="en-US" sz="2800" b="1" dirty="0"/>
          </a:p>
          <a:p>
            <a:pPr marL="0" indent="0">
              <a:buFontTx/>
              <a:buNone/>
            </a:pPr>
            <a:endParaRPr lang="es-PR" altLang="en-US" sz="2800" b="1" dirty="0"/>
          </a:p>
          <a:p>
            <a:pPr marL="0" indent="0">
              <a:buFontTx/>
              <a:buNone/>
            </a:pPr>
            <a:endParaRPr lang="es-PR" altLang="en-US" sz="2800" b="1" dirty="0"/>
          </a:p>
          <a:p>
            <a:pPr marL="339725" indent="-339725">
              <a:buFont typeface="Wingdings" panose="05000000000000000000" pitchFamily="2" charset="2"/>
              <a:buChar char="§"/>
            </a:pPr>
            <a:r>
              <a:rPr lang="es-PR" altLang="en-US" sz="2800" b="1" dirty="0">
                <a:solidFill>
                  <a:schemeClr val="tx1"/>
                </a:solidFill>
              </a:rPr>
              <a:t>El patrón de la máscara se reproduce directamente en la resistencia, sin cambios de tamaño. </a:t>
            </a:r>
          </a:p>
        </p:txBody>
      </p:sp>
      <p:pic>
        <p:nvPicPr>
          <p:cNvPr id="8" name="Picture 4">
            <a:extLst>
              <a:ext uri="{FF2B5EF4-FFF2-40B4-BE49-F238E27FC236}">
                <a16:creationId xmlns:a16="http://schemas.microsoft.com/office/drawing/2014/main" id="{50CC7673-5985-46FE-98B9-A429D4197FE8}"/>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048000" y="2302357"/>
            <a:ext cx="5715000" cy="1898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9" name="TextBox 1">
            <a:extLst>
              <a:ext uri="{FF2B5EF4-FFF2-40B4-BE49-F238E27FC236}">
                <a16:creationId xmlns:a16="http://schemas.microsoft.com/office/drawing/2014/main" id="{362E1F11-E266-4A0F-8FA2-9881ECC8F201}"/>
              </a:ext>
            </a:extLst>
          </p:cNvPr>
          <p:cNvSpPr txBox="1">
            <a:spLocks noChangeArrowheads="1"/>
          </p:cNvSpPr>
          <p:nvPr/>
        </p:nvSpPr>
        <p:spPr bwMode="auto">
          <a:xfrm>
            <a:off x="365991" y="2796992"/>
            <a:ext cx="1932709"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s-PR" altLang="en-US" sz="2400" b="1" dirty="0">
                <a:solidFill>
                  <a:schemeClr val="accent3"/>
                </a:solidFill>
                <a:effectLst>
                  <a:outerShdw blurRad="38100" dist="38100" dir="2700000" algn="tl">
                    <a:srgbClr val="000000">
                      <a:alpha val="43137"/>
                    </a:srgbClr>
                  </a:outerShdw>
                </a:effectLst>
                <a:latin typeface="Arial" panose="020B0604020202020204" pitchFamily="34" charset="0"/>
              </a:rPr>
              <a:t>Máscara en contacto con la oblea</a:t>
            </a:r>
          </a:p>
        </p:txBody>
      </p:sp>
      <p:cxnSp>
        <p:nvCxnSpPr>
          <p:cNvPr id="10" name="Straight Arrow Connector 9">
            <a:extLst>
              <a:ext uri="{FF2B5EF4-FFF2-40B4-BE49-F238E27FC236}">
                <a16:creationId xmlns:a16="http://schemas.microsoft.com/office/drawing/2014/main" id="{EDCB4BE0-C0A3-4FE6-87B9-5E42133524E2}"/>
              </a:ext>
            </a:extLst>
          </p:cNvPr>
          <p:cNvCxnSpPr/>
          <p:nvPr/>
        </p:nvCxnSpPr>
        <p:spPr>
          <a:xfrm>
            <a:off x="2298700" y="3185366"/>
            <a:ext cx="749300" cy="254000"/>
          </a:xfrm>
          <a:prstGeom prst="straightConnector1">
            <a:avLst/>
          </a:prstGeom>
          <a:ln w="38100">
            <a:solidFill>
              <a:schemeClr val="tx1"/>
            </a:solidFill>
            <a:tailEnd type="arrow"/>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118604341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A2A30A51-6F99-4561-B8FD-38EF8B15CECF}"/>
              </a:ext>
            </a:extLst>
          </p:cNvPr>
          <p:cNvPicPr>
            <a:picLocks noChangeAspect="1"/>
          </p:cNvPicPr>
          <p:nvPr/>
        </p:nvPicPr>
        <p:blipFill>
          <a:blip r:embed="rId3"/>
          <a:stretch>
            <a:fillRect/>
          </a:stretch>
        </p:blipFill>
        <p:spPr>
          <a:xfrm>
            <a:off x="11502554" y="5681640"/>
            <a:ext cx="613246" cy="602927"/>
          </a:xfrm>
          <a:prstGeom prst="rect">
            <a:avLst/>
          </a:prstGeom>
        </p:spPr>
      </p:pic>
      <p:pic>
        <p:nvPicPr>
          <p:cNvPr id="21" name="Picture 20">
            <a:extLst>
              <a:ext uri="{FF2B5EF4-FFF2-40B4-BE49-F238E27FC236}">
                <a16:creationId xmlns:a16="http://schemas.microsoft.com/office/drawing/2014/main" id="{BF4E40D4-D04B-49FE-A159-7823750B1F30}"/>
              </a:ext>
            </a:extLst>
          </p:cNvPr>
          <p:cNvPicPr>
            <a:picLocks noChangeAspect="1"/>
          </p:cNvPicPr>
          <p:nvPr/>
        </p:nvPicPr>
        <p:blipFill>
          <a:blip r:embed="rId4"/>
          <a:stretch>
            <a:fillRect/>
          </a:stretch>
        </p:blipFill>
        <p:spPr>
          <a:xfrm>
            <a:off x="103909" y="5705416"/>
            <a:ext cx="1752600" cy="579152"/>
          </a:xfrm>
          <a:prstGeom prst="rect">
            <a:avLst/>
          </a:prstGeom>
        </p:spPr>
      </p:pic>
      <p:sp>
        <p:nvSpPr>
          <p:cNvPr id="6" name="Rectangle 17">
            <a:extLst>
              <a:ext uri="{FF2B5EF4-FFF2-40B4-BE49-F238E27FC236}">
                <a16:creationId xmlns:a16="http://schemas.microsoft.com/office/drawing/2014/main" id="{F449F819-BC9D-4A6A-A3EA-DB1FC1CAF25A}"/>
              </a:ext>
            </a:extLst>
          </p:cNvPr>
          <p:cNvSpPr>
            <a:spLocks noChangeArrowheads="1"/>
          </p:cNvSpPr>
          <p:nvPr/>
        </p:nvSpPr>
        <p:spPr bwMode="auto">
          <a:xfrm>
            <a:off x="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PR"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7" name="Title 1">
            <a:extLst>
              <a:ext uri="{FF2B5EF4-FFF2-40B4-BE49-F238E27FC236}">
                <a16:creationId xmlns:a16="http://schemas.microsoft.com/office/drawing/2014/main" id="{28E52FF3-BE66-47EE-84E8-A5553768C7B6}"/>
              </a:ext>
            </a:extLst>
          </p:cNvPr>
          <p:cNvSpPr txBox="1">
            <a:spLocks noChangeArrowheads="1"/>
          </p:cNvSpPr>
          <p:nvPr/>
        </p:nvSpPr>
        <p:spPr>
          <a:xfrm>
            <a:off x="0" y="152400"/>
            <a:ext cx="12192000" cy="762000"/>
          </a:xfrm>
          <a:prstGeom prst="rect">
            <a:avLst/>
          </a:prstGeom>
        </p:spPr>
        <p:txBody>
          <a:bodyPr vert="horz" lIns="91440" tIns="45720" rIns="91440" bIns="45720" rtlCol="0" anchor="ct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PR" altLang="zh-CN" b="1" i="0" u="none" strike="noStrike" kern="1200" cap="none" spc="0" normalizeH="0" baseline="0" noProof="0" dirty="0">
                <a:ln w="28575">
                  <a:solidFill>
                    <a:schemeClr val="accent1">
                      <a:lumMod val="90000"/>
                      <a:lumOff val="10000"/>
                    </a:schemeClr>
                  </a:solidFill>
                  <a:prstDash val="solid"/>
                </a:ln>
                <a:solidFill>
                  <a:schemeClr val="tx1"/>
                </a:solidFill>
                <a:uLnTx/>
                <a:uFillTx/>
                <a:latin typeface="Arial Black" panose="020B0A04020102020204"/>
                <a:ea typeface="SimSun" panose="02010600030101010101" pitchFamily="2" charset="-122"/>
                <a:cs typeface="+mj-cs"/>
              </a:rPr>
              <a:t>Sistemas de contacto y proyección</a:t>
            </a:r>
          </a:p>
        </p:txBody>
      </p:sp>
      <p:sp>
        <p:nvSpPr>
          <p:cNvPr id="8" name="Rectangle 3">
            <a:extLst>
              <a:ext uri="{FF2B5EF4-FFF2-40B4-BE49-F238E27FC236}">
                <a16:creationId xmlns:a16="http://schemas.microsoft.com/office/drawing/2014/main" id="{CEB67E8A-3149-4D93-87E8-171C2BDC6701}"/>
              </a:ext>
            </a:extLst>
          </p:cNvPr>
          <p:cNvSpPr txBox="1">
            <a:spLocks noChangeArrowheads="1"/>
          </p:cNvSpPr>
          <p:nvPr/>
        </p:nvSpPr>
        <p:spPr>
          <a:xfrm>
            <a:off x="318319" y="1828800"/>
            <a:ext cx="5890013" cy="3681413"/>
          </a:xfrm>
          <a:prstGeom prst="rect">
            <a:avLst/>
          </a:prstGeom>
        </p:spPr>
        <p:txBody>
          <a:bodyPr vert="horz" lIns="0" tIns="45720" rIns="0" bIns="45720" rtlCol="0">
            <a:normAutofit fontScale="92500" lnSpcReduction="2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339725" indent="-339725" algn="just">
              <a:lnSpc>
                <a:spcPct val="100000"/>
              </a:lnSpc>
              <a:spcBef>
                <a:spcPts val="0"/>
              </a:spcBef>
              <a:spcAft>
                <a:spcPts val="0"/>
              </a:spcAft>
              <a:buFont typeface="Wingdings" panose="05000000000000000000" pitchFamily="2" charset="2"/>
              <a:buChar char="§"/>
            </a:pPr>
            <a:r>
              <a:rPr lang="es-PR" altLang="en-US" sz="3200" b="1" dirty="0">
                <a:solidFill>
                  <a:schemeClr val="tx1"/>
                </a:solidFill>
              </a:rPr>
              <a:t>En la litografía de </a:t>
            </a:r>
            <a:r>
              <a:rPr lang="es-PR" altLang="en-US" sz="3200" b="1" i="1" dirty="0">
                <a:solidFill>
                  <a:schemeClr val="accent3"/>
                </a:solidFill>
                <a:effectLst>
                  <a:outerShdw blurRad="38100" dist="38100" dir="2700000" algn="tl">
                    <a:srgbClr val="000000">
                      <a:alpha val="43137"/>
                    </a:srgbClr>
                  </a:outerShdw>
                </a:effectLst>
              </a:rPr>
              <a:t>proyección</a:t>
            </a:r>
            <a:r>
              <a:rPr lang="es-PR" altLang="en-US" sz="3200" b="1" dirty="0">
                <a:solidFill>
                  <a:schemeClr val="tx1"/>
                </a:solidFill>
              </a:rPr>
              <a:t>, el patrón de la mascara se reduce en tamaño utilizando lentes. </a:t>
            </a:r>
          </a:p>
          <a:p>
            <a:pPr marL="0" indent="0" algn="just">
              <a:lnSpc>
                <a:spcPct val="100000"/>
              </a:lnSpc>
              <a:spcBef>
                <a:spcPts val="0"/>
              </a:spcBef>
              <a:spcAft>
                <a:spcPts val="0"/>
              </a:spcAft>
              <a:buNone/>
            </a:pPr>
            <a:endParaRPr lang="es-PR" altLang="en-US" sz="1800" b="1" dirty="0">
              <a:solidFill>
                <a:schemeClr val="tx1"/>
              </a:solidFill>
            </a:endParaRPr>
          </a:p>
          <a:p>
            <a:pPr marL="339725" indent="-339725" algn="just">
              <a:lnSpc>
                <a:spcPct val="100000"/>
              </a:lnSpc>
              <a:spcBef>
                <a:spcPts val="0"/>
              </a:spcBef>
              <a:spcAft>
                <a:spcPts val="0"/>
              </a:spcAft>
              <a:buFont typeface="Wingdings" panose="05000000000000000000" pitchFamily="2" charset="2"/>
              <a:buChar char="§"/>
            </a:pPr>
            <a:r>
              <a:rPr lang="en-US" altLang="en-US" sz="3200" b="1" dirty="0">
                <a:solidFill>
                  <a:schemeClr val="tx1"/>
                </a:solidFill>
              </a:rPr>
              <a:t>El patron de la mascara se reduce de 5 a 10x </a:t>
            </a:r>
            <a:r>
              <a:rPr lang="es-PR" altLang="en-US" sz="3200" b="1" dirty="0">
                <a:solidFill>
                  <a:schemeClr val="tx1"/>
                </a:solidFill>
              </a:rPr>
              <a:t>en</a:t>
            </a:r>
            <a:r>
              <a:rPr lang="en-US" altLang="en-US" sz="3200" b="1" dirty="0">
                <a:solidFill>
                  <a:schemeClr val="tx1"/>
                </a:solidFill>
              </a:rPr>
              <a:t> la </a:t>
            </a:r>
            <a:r>
              <a:rPr lang="es-PR" altLang="en-US" sz="3200" b="1" dirty="0">
                <a:solidFill>
                  <a:schemeClr val="tx1"/>
                </a:solidFill>
              </a:rPr>
              <a:t>resistencia</a:t>
            </a:r>
            <a:r>
              <a:rPr lang="en-US" altLang="en-US" sz="3200" b="1" dirty="0">
                <a:solidFill>
                  <a:schemeClr val="tx1"/>
                </a:solidFill>
              </a:rPr>
              <a:t>, lo que </a:t>
            </a:r>
            <a:r>
              <a:rPr lang="es-PR" altLang="en-US" sz="3200" b="1" dirty="0">
                <a:solidFill>
                  <a:schemeClr val="tx1"/>
                </a:solidFill>
              </a:rPr>
              <a:t>permite realizar características mucho más pequeñas.</a:t>
            </a:r>
          </a:p>
        </p:txBody>
      </p:sp>
      <p:grpSp>
        <p:nvGrpSpPr>
          <p:cNvPr id="9" name="Group 8">
            <a:extLst>
              <a:ext uri="{FF2B5EF4-FFF2-40B4-BE49-F238E27FC236}">
                <a16:creationId xmlns:a16="http://schemas.microsoft.com/office/drawing/2014/main" id="{4DA7B366-4F9A-4BB9-87A7-A6CBBA9EE43F}"/>
              </a:ext>
            </a:extLst>
          </p:cNvPr>
          <p:cNvGrpSpPr/>
          <p:nvPr/>
        </p:nvGrpSpPr>
        <p:grpSpPr>
          <a:xfrm>
            <a:off x="6710658" y="1206083"/>
            <a:ext cx="5163022" cy="3681413"/>
            <a:chOff x="4114800" y="1419225"/>
            <a:chExt cx="5163022" cy="3681413"/>
          </a:xfrm>
        </p:grpSpPr>
        <p:pic>
          <p:nvPicPr>
            <p:cNvPr id="10" name="Picture 2">
              <a:extLst>
                <a:ext uri="{FF2B5EF4-FFF2-40B4-BE49-F238E27FC236}">
                  <a16:creationId xmlns:a16="http://schemas.microsoft.com/office/drawing/2014/main" id="{36F0F96C-7644-488E-9AC7-FEE402E75600}"/>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114800" y="1419225"/>
              <a:ext cx="3568700" cy="3681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11" name="TextBox 5">
              <a:extLst>
                <a:ext uri="{FF2B5EF4-FFF2-40B4-BE49-F238E27FC236}">
                  <a16:creationId xmlns:a16="http://schemas.microsoft.com/office/drawing/2014/main" id="{E37913A3-6FB4-4CA9-9411-5F539D186171}"/>
                </a:ext>
              </a:extLst>
            </p:cNvPr>
            <p:cNvSpPr txBox="1">
              <a:spLocks noChangeArrowheads="1"/>
            </p:cNvSpPr>
            <p:nvPr/>
          </p:nvSpPr>
          <p:spPr bwMode="auto">
            <a:xfrm>
              <a:off x="7774387" y="2795588"/>
              <a:ext cx="150343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s-PR" altLang="en-US" sz="2400" b="1" dirty="0">
                  <a:solidFill>
                    <a:schemeClr val="accent3"/>
                  </a:solidFill>
                  <a:effectLst>
                    <a:outerShdw blurRad="38100" dist="38100" dir="2700000" algn="tl">
                      <a:srgbClr val="000000">
                        <a:alpha val="43137"/>
                      </a:srgbClr>
                    </a:outerShdw>
                  </a:effectLst>
                  <a:latin typeface="Arial" panose="020B0604020202020204" pitchFamily="34" charset="0"/>
                </a:rPr>
                <a:t>Máscara</a:t>
              </a:r>
            </a:p>
          </p:txBody>
        </p:sp>
        <p:sp>
          <p:nvSpPr>
            <p:cNvPr id="12" name="TextBox 6">
              <a:extLst>
                <a:ext uri="{FF2B5EF4-FFF2-40B4-BE49-F238E27FC236}">
                  <a16:creationId xmlns:a16="http://schemas.microsoft.com/office/drawing/2014/main" id="{4810598A-08F6-46E4-82F9-4A74AF04BB24}"/>
                </a:ext>
              </a:extLst>
            </p:cNvPr>
            <p:cNvSpPr txBox="1">
              <a:spLocks noChangeArrowheads="1"/>
            </p:cNvSpPr>
            <p:nvPr/>
          </p:nvSpPr>
          <p:spPr bwMode="auto">
            <a:xfrm>
              <a:off x="7759700" y="2254250"/>
              <a:ext cx="115768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s-PR" altLang="en-US" sz="2400" b="1" dirty="0">
                  <a:solidFill>
                    <a:schemeClr val="accent3"/>
                  </a:solidFill>
                  <a:effectLst>
                    <a:outerShdw blurRad="38100" dist="38100" dir="2700000" algn="tl">
                      <a:srgbClr val="000000">
                        <a:alpha val="43137"/>
                      </a:srgbClr>
                    </a:outerShdw>
                  </a:effectLst>
                  <a:latin typeface="Arial" panose="020B0604020202020204" pitchFamily="34" charset="0"/>
                </a:rPr>
                <a:t>Lente</a:t>
              </a:r>
            </a:p>
          </p:txBody>
        </p:sp>
        <p:sp>
          <p:nvSpPr>
            <p:cNvPr id="13" name="TextBox 7">
              <a:extLst>
                <a:ext uri="{FF2B5EF4-FFF2-40B4-BE49-F238E27FC236}">
                  <a16:creationId xmlns:a16="http://schemas.microsoft.com/office/drawing/2014/main" id="{956CDFC8-2CC0-4731-B61A-5CA4314D67E5}"/>
                </a:ext>
              </a:extLst>
            </p:cNvPr>
            <p:cNvSpPr txBox="1">
              <a:spLocks noChangeArrowheads="1"/>
            </p:cNvSpPr>
            <p:nvPr/>
          </p:nvSpPr>
          <p:spPr bwMode="auto">
            <a:xfrm>
              <a:off x="7812488" y="4279900"/>
              <a:ext cx="11049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s-PR" altLang="en-US" sz="2400" b="1" dirty="0">
                  <a:solidFill>
                    <a:schemeClr val="accent3"/>
                  </a:solidFill>
                  <a:effectLst>
                    <a:outerShdw blurRad="38100" dist="38100" dir="2700000" algn="tl">
                      <a:srgbClr val="000000">
                        <a:alpha val="43137"/>
                      </a:srgbClr>
                    </a:outerShdw>
                  </a:effectLst>
                  <a:latin typeface="Arial" panose="020B0604020202020204" pitchFamily="34" charset="0"/>
                </a:rPr>
                <a:t>Lente</a:t>
              </a:r>
            </a:p>
          </p:txBody>
        </p:sp>
      </p:grpSp>
      <p:sp>
        <p:nvSpPr>
          <p:cNvPr id="14" name="TextBox 8">
            <a:extLst>
              <a:ext uri="{FF2B5EF4-FFF2-40B4-BE49-F238E27FC236}">
                <a16:creationId xmlns:a16="http://schemas.microsoft.com/office/drawing/2014/main" id="{6D347897-1758-4CE8-BE95-6E55858D821F}"/>
              </a:ext>
            </a:extLst>
          </p:cNvPr>
          <p:cNvSpPr txBox="1">
            <a:spLocks noChangeArrowheads="1"/>
          </p:cNvSpPr>
          <p:nvPr/>
        </p:nvSpPr>
        <p:spPr bwMode="auto">
          <a:xfrm>
            <a:off x="6504262" y="5081475"/>
            <a:ext cx="4458992"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s-PR" altLang="en-US" sz="2400" b="1" dirty="0">
                <a:solidFill>
                  <a:schemeClr val="accent3"/>
                </a:solidFill>
                <a:effectLst>
                  <a:outerShdw blurRad="38100" dist="38100" dir="2700000" algn="tl">
                    <a:srgbClr val="000000">
                      <a:alpha val="43137"/>
                    </a:srgbClr>
                  </a:outerShdw>
                </a:effectLst>
                <a:latin typeface="Arial" panose="020B0604020202020204" pitchFamily="34" charset="0"/>
              </a:rPr>
              <a:t>El patrón expuesto en la resistencia es mucho más pequeño que en la máscara.</a:t>
            </a:r>
          </a:p>
        </p:txBody>
      </p:sp>
    </p:spTree>
    <p:extLst>
      <p:ext uri="{BB962C8B-B14F-4D97-AF65-F5344CB8AC3E}">
        <p14:creationId xmlns:p14="http://schemas.microsoft.com/office/powerpoint/2010/main" val="372276920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A2A30A51-6F99-4561-B8FD-38EF8B15CECF}"/>
              </a:ext>
            </a:extLst>
          </p:cNvPr>
          <p:cNvPicPr>
            <a:picLocks noChangeAspect="1"/>
          </p:cNvPicPr>
          <p:nvPr/>
        </p:nvPicPr>
        <p:blipFill>
          <a:blip r:embed="rId3"/>
          <a:stretch>
            <a:fillRect/>
          </a:stretch>
        </p:blipFill>
        <p:spPr>
          <a:xfrm>
            <a:off x="11502554" y="5681640"/>
            <a:ext cx="613246" cy="602927"/>
          </a:xfrm>
          <a:prstGeom prst="rect">
            <a:avLst/>
          </a:prstGeom>
        </p:spPr>
      </p:pic>
      <p:pic>
        <p:nvPicPr>
          <p:cNvPr id="21" name="Picture 20">
            <a:extLst>
              <a:ext uri="{FF2B5EF4-FFF2-40B4-BE49-F238E27FC236}">
                <a16:creationId xmlns:a16="http://schemas.microsoft.com/office/drawing/2014/main" id="{BF4E40D4-D04B-49FE-A159-7823750B1F30}"/>
              </a:ext>
            </a:extLst>
          </p:cNvPr>
          <p:cNvPicPr>
            <a:picLocks noChangeAspect="1"/>
          </p:cNvPicPr>
          <p:nvPr/>
        </p:nvPicPr>
        <p:blipFill>
          <a:blip r:embed="rId4"/>
          <a:stretch>
            <a:fillRect/>
          </a:stretch>
        </p:blipFill>
        <p:spPr>
          <a:xfrm>
            <a:off x="103909" y="5705416"/>
            <a:ext cx="1752600" cy="579152"/>
          </a:xfrm>
          <a:prstGeom prst="rect">
            <a:avLst/>
          </a:prstGeom>
        </p:spPr>
      </p:pic>
      <p:sp>
        <p:nvSpPr>
          <p:cNvPr id="6" name="Rectangle 17">
            <a:extLst>
              <a:ext uri="{FF2B5EF4-FFF2-40B4-BE49-F238E27FC236}">
                <a16:creationId xmlns:a16="http://schemas.microsoft.com/office/drawing/2014/main" id="{F449F819-BC9D-4A6A-A3EA-DB1FC1CAF25A}"/>
              </a:ext>
            </a:extLst>
          </p:cNvPr>
          <p:cNvSpPr>
            <a:spLocks noChangeArrowheads="1"/>
          </p:cNvSpPr>
          <p:nvPr/>
        </p:nvSpPr>
        <p:spPr bwMode="auto">
          <a:xfrm>
            <a:off x="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PR"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7" name="Title 1">
            <a:extLst>
              <a:ext uri="{FF2B5EF4-FFF2-40B4-BE49-F238E27FC236}">
                <a16:creationId xmlns:a16="http://schemas.microsoft.com/office/drawing/2014/main" id="{FB3459D6-B055-48FD-94DF-66D061170276}"/>
              </a:ext>
            </a:extLst>
          </p:cNvPr>
          <p:cNvSpPr txBox="1">
            <a:spLocks noChangeArrowheads="1"/>
          </p:cNvSpPr>
          <p:nvPr/>
        </p:nvSpPr>
        <p:spPr>
          <a:xfrm>
            <a:off x="0" y="76200"/>
            <a:ext cx="12192000" cy="1524001"/>
          </a:xfrm>
          <a:prstGeom prst="rect">
            <a:avLst/>
          </a:prstGeom>
        </p:spPr>
        <p:txBody>
          <a:bodyPr vert="horz" lIns="91440" tIns="45720" rIns="91440" bIns="45720" rtlCol="0" anchor="ct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PR" altLang="zh-CN" sz="5400" b="1" i="0" u="none" strike="noStrike" kern="1200" cap="none" spc="0" normalizeH="0" baseline="0" noProof="0" dirty="0">
                <a:ln w="28575">
                  <a:solidFill>
                    <a:schemeClr val="accent1">
                      <a:lumMod val="90000"/>
                      <a:lumOff val="10000"/>
                    </a:schemeClr>
                  </a:solidFill>
                  <a:prstDash val="solid"/>
                </a:ln>
                <a:solidFill>
                  <a:schemeClr val="tx1"/>
                </a:solidFill>
                <a:uLnTx/>
                <a:uFillTx/>
                <a:latin typeface="Arial Black" panose="020B0A04020102020204"/>
                <a:ea typeface="SimSun" panose="02010600030101010101" pitchFamily="2" charset="-122"/>
                <a:cs typeface="+mj-cs"/>
              </a:rPr>
              <a:t>Micro fabricación – Paso 5:</a:t>
            </a:r>
          </a:p>
          <a:p>
            <a:pPr marL="0" marR="0" lvl="0" indent="0" algn="ctr" defTabSz="914400" rtl="0" eaLnBrk="1" fontAlgn="auto" latinLnBrk="0" hangingPunct="1">
              <a:lnSpc>
                <a:spcPct val="100000"/>
              </a:lnSpc>
              <a:spcBef>
                <a:spcPct val="0"/>
              </a:spcBef>
              <a:spcAft>
                <a:spcPts val="0"/>
              </a:spcAft>
              <a:buClrTx/>
              <a:buSzTx/>
              <a:buFontTx/>
              <a:buNone/>
              <a:tabLst/>
              <a:defRPr/>
            </a:pPr>
            <a:endParaRPr lang="es-PR" altLang="zh-CN" sz="600" b="1" spc="0" dirty="0">
              <a:ln w="28575">
                <a:solidFill>
                  <a:schemeClr val="accent1">
                    <a:lumMod val="90000"/>
                    <a:lumOff val="10000"/>
                  </a:schemeClr>
                </a:solidFill>
                <a:prstDash val="solid"/>
              </a:ln>
              <a:solidFill>
                <a:schemeClr val="accent1">
                  <a:lumMod val="90000"/>
                  <a:lumOff val="10000"/>
                </a:schemeClr>
              </a:solidFill>
              <a:latin typeface="Arial Black" panose="020B0A04020102020204"/>
              <a:ea typeface="SimSun" panose="02010600030101010101" pitchFamily="2" charset="-122"/>
            </a:endParaRPr>
          </a:p>
          <a:p>
            <a:pPr marL="0" marR="0" lvl="0" indent="0" algn="ctr" defTabSz="914400" rtl="0" eaLnBrk="1" fontAlgn="auto" latinLnBrk="0" hangingPunct="1">
              <a:lnSpc>
                <a:spcPct val="100000"/>
              </a:lnSpc>
              <a:spcBef>
                <a:spcPct val="0"/>
              </a:spcBef>
              <a:spcAft>
                <a:spcPts val="0"/>
              </a:spcAft>
              <a:buClrTx/>
              <a:buSzTx/>
              <a:buFontTx/>
              <a:buNone/>
              <a:tabLst/>
              <a:defRPr/>
            </a:pPr>
            <a:r>
              <a:rPr lang="es-PR" altLang="zh-CN" b="1" spc="0" dirty="0">
                <a:ln w="28575">
                  <a:solidFill>
                    <a:schemeClr val="accent1">
                      <a:lumMod val="90000"/>
                      <a:lumOff val="10000"/>
                    </a:schemeClr>
                  </a:solidFill>
                  <a:prstDash val="solid"/>
                </a:ln>
                <a:solidFill>
                  <a:schemeClr val="accent1">
                    <a:lumMod val="90000"/>
                    <a:lumOff val="10000"/>
                  </a:schemeClr>
                </a:solidFill>
                <a:latin typeface="Arial Black" panose="020B0A04020102020204"/>
                <a:ea typeface="SimSun" panose="02010600030101010101" pitchFamily="2" charset="-122"/>
              </a:rPr>
              <a:t>Procesos de grabado</a:t>
            </a:r>
            <a:endParaRPr kumimoji="0" lang="es-PR" altLang="zh-CN" b="1" i="0" u="none" strike="noStrike" kern="1200" cap="none" spc="0" normalizeH="0" baseline="0" noProof="0" dirty="0">
              <a:ln w="28575">
                <a:solidFill>
                  <a:schemeClr val="accent1">
                    <a:lumMod val="90000"/>
                    <a:lumOff val="10000"/>
                  </a:schemeClr>
                </a:solidFill>
                <a:prstDash val="solid"/>
              </a:ln>
              <a:solidFill>
                <a:schemeClr val="accent1">
                  <a:lumMod val="90000"/>
                  <a:lumOff val="10000"/>
                </a:schemeClr>
              </a:solidFill>
              <a:uLnTx/>
              <a:uFillTx/>
              <a:latin typeface="Arial Black" panose="020B0A04020102020204"/>
              <a:ea typeface="SimSun" panose="02010600030101010101" pitchFamily="2" charset="-122"/>
              <a:cs typeface="+mj-cs"/>
            </a:endParaRPr>
          </a:p>
        </p:txBody>
      </p:sp>
      <p:sp>
        <p:nvSpPr>
          <p:cNvPr id="8" name="Rectangle 3">
            <a:extLst>
              <a:ext uri="{FF2B5EF4-FFF2-40B4-BE49-F238E27FC236}">
                <a16:creationId xmlns:a16="http://schemas.microsoft.com/office/drawing/2014/main" id="{59665E68-918B-4D37-8EB3-B4F58FD31985}"/>
              </a:ext>
            </a:extLst>
          </p:cNvPr>
          <p:cNvSpPr txBox="1">
            <a:spLocks noChangeArrowheads="1"/>
          </p:cNvSpPr>
          <p:nvPr/>
        </p:nvSpPr>
        <p:spPr>
          <a:xfrm>
            <a:off x="103909" y="1905000"/>
            <a:ext cx="12011891" cy="4114800"/>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nSpc>
                <a:spcPct val="110000"/>
              </a:lnSpc>
              <a:spcBef>
                <a:spcPts val="0"/>
              </a:spcBef>
              <a:spcAft>
                <a:spcPts val="0"/>
              </a:spcAft>
              <a:defRPr/>
            </a:pPr>
            <a:r>
              <a:rPr lang="es-PR" sz="2800" b="1" dirty="0">
                <a:solidFill>
                  <a:schemeClr val="accent3"/>
                </a:solidFill>
                <a:effectLst>
                  <a:outerShdw blurRad="38100" dist="38100" dir="2700000" algn="tl">
                    <a:srgbClr val="000000">
                      <a:alpha val="43137"/>
                    </a:srgbClr>
                  </a:outerShdw>
                </a:effectLst>
              </a:rPr>
              <a:t>Grabado húmedo (químico)</a:t>
            </a:r>
          </a:p>
          <a:p>
            <a:pPr>
              <a:lnSpc>
                <a:spcPct val="110000"/>
              </a:lnSpc>
              <a:spcBef>
                <a:spcPts val="0"/>
              </a:spcBef>
              <a:spcAft>
                <a:spcPts val="0"/>
              </a:spcAft>
              <a:defRPr/>
            </a:pPr>
            <a:endParaRPr lang="es-PR" sz="1100" b="1" dirty="0">
              <a:solidFill>
                <a:schemeClr val="tx1"/>
              </a:solidFill>
            </a:endParaRPr>
          </a:p>
          <a:p>
            <a:pPr lvl="1">
              <a:lnSpc>
                <a:spcPct val="110000"/>
              </a:lnSpc>
              <a:spcBef>
                <a:spcPts val="0"/>
              </a:spcBef>
              <a:spcAft>
                <a:spcPts val="0"/>
              </a:spcAft>
              <a:buFont typeface="Wingdings" panose="05000000000000000000" pitchFamily="2" charset="2"/>
              <a:buChar char="§"/>
              <a:defRPr/>
            </a:pPr>
            <a:r>
              <a:rPr lang="es-PR" sz="2400" b="1" dirty="0">
                <a:solidFill>
                  <a:schemeClr val="tx1"/>
                </a:solidFill>
              </a:rPr>
              <a:t>Utiliza una sustancia química que disolverá el material que necesita ser eliminado, mientras no interactúa (tanto) con la capa de enmascaramiento.</a:t>
            </a:r>
          </a:p>
          <a:p>
            <a:pPr marL="201168" lvl="1" indent="0">
              <a:lnSpc>
                <a:spcPct val="110000"/>
              </a:lnSpc>
              <a:spcBef>
                <a:spcPts val="0"/>
              </a:spcBef>
              <a:spcAft>
                <a:spcPts val="0"/>
              </a:spcAft>
              <a:buNone/>
              <a:defRPr/>
            </a:pPr>
            <a:endParaRPr lang="es-PR" sz="500" b="1" dirty="0">
              <a:solidFill>
                <a:schemeClr val="tx1"/>
              </a:solidFill>
            </a:endParaRPr>
          </a:p>
          <a:p>
            <a:pPr lvl="1">
              <a:lnSpc>
                <a:spcPct val="110000"/>
              </a:lnSpc>
              <a:spcBef>
                <a:spcPts val="0"/>
              </a:spcBef>
              <a:spcAft>
                <a:spcPts val="0"/>
              </a:spcAft>
              <a:buFont typeface="Wingdings" panose="05000000000000000000" pitchFamily="2" charset="2"/>
              <a:buChar char="§"/>
              <a:defRPr/>
            </a:pPr>
            <a:r>
              <a:rPr lang="es-PR" sz="2400" b="1" dirty="0">
                <a:solidFill>
                  <a:schemeClr val="tx1"/>
                </a:solidFill>
              </a:rPr>
              <a:t>Para Si, SiO</a:t>
            </a:r>
            <a:r>
              <a:rPr lang="es-PR" sz="2400" b="1" baseline="-25000" dirty="0">
                <a:solidFill>
                  <a:schemeClr val="tx1"/>
                </a:solidFill>
              </a:rPr>
              <a:t>2</a:t>
            </a:r>
            <a:r>
              <a:rPr lang="es-PR" sz="2400" b="1" dirty="0">
                <a:solidFill>
                  <a:schemeClr val="tx1"/>
                </a:solidFill>
              </a:rPr>
              <a:t>, se utiliza ácido fluorhídrico.</a:t>
            </a:r>
          </a:p>
          <a:p>
            <a:pPr marL="457200" lvl="1" indent="0">
              <a:lnSpc>
                <a:spcPct val="110000"/>
              </a:lnSpc>
              <a:spcBef>
                <a:spcPts val="0"/>
              </a:spcBef>
              <a:spcAft>
                <a:spcPts val="0"/>
              </a:spcAft>
              <a:buFontTx/>
              <a:buNone/>
              <a:defRPr/>
            </a:pPr>
            <a:endParaRPr lang="es-PR" sz="1000" b="1" dirty="0">
              <a:solidFill>
                <a:schemeClr val="tx1"/>
              </a:solidFill>
            </a:endParaRPr>
          </a:p>
          <a:p>
            <a:pPr>
              <a:lnSpc>
                <a:spcPct val="110000"/>
              </a:lnSpc>
              <a:spcBef>
                <a:spcPts val="0"/>
              </a:spcBef>
              <a:spcAft>
                <a:spcPts val="0"/>
              </a:spcAft>
              <a:defRPr/>
            </a:pPr>
            <a:r>
              <a:rPr lang="es-PR" sz="2800" b="1" dirty="0">
                <a:solidFill>
                  <a:schemeClr val="accent3"/>
                </a:solidFill>
                <a:effectLst>
                  <a:outerShdw blurRad="38100" dist="38100" dir="2700000" algn="tl">
                    <a:srgbClr val="000000">
                      <a:alpha val="43137"/>
                    </a:srgbClr>
                  </a:outerShdw>
                </a:effectLst>
              </a:rPr>
              <a:t>Grabado en seco</a:t>
            </a:r>
          </a:p>
          <a:p>
            <a:pPr>
              <a:lnSpc>
                <a:spcPct val="110000"/>
              </a:lnSpc>
              <a:spcBef>
                <a:spcPts val="0"/>
              </a:spcBef>
              <a:spcAft>
                <a:spcPts val="0"/>
              </a:spcAft>
              <a:defRPr/>
            </a:pPr>
            <a:endParaRPr lang="es-PR" sz="1100" b="1" dirty="0">
              <a:solidFill>
                <a:schemeClr val="tx1"/>
              </a:solidFill>
            </a:endParaRPr>
          </a:p>
          <a:p>
            <a:pPr lvl="1">
              <a:lnSpc>
                <a:spcPct val="110000"/>
              </a:lnSpc>
              <a:spcBef>
                <a:spcPts val="0"/>
              </a:spcBef>
              <a:spcAft>
                <a:spcPts val="0"/>
              </a:spcAft>
              <a:buFont typeface="Wingdings" panose="05000000000000000000" pitchFamily="2" charset="2"/>
              <a:buChar char="§"/>
              <a:defRPr/>
            </a:pPr>
            <a:r>
              <a:rPr lang="es-PR" sz="2400" b="1" dirty="0">
                <a:solidFill>
                  <a:schemeClr val="tx1"/>
                </a:solidFill>
              </a:rPr>
              <a:t>Utiliza iones reactivo / plasma para atacar el material.</a:t>
            </a:r>
          </a:p>
          <a:p>
            <a:pPr marL="201168" lvl="1" indent="0">
              <a:lnSpc>
                <a:spcPct val="110000"/>
              </a:lnSpc>
              <a:spcBef>
                <a:spcPts val="0"/>
              </a:spcBef>
              <a:spcAft>
                <a:spcPts val="0"/>
              </a:spcAft>
              <a:buNone/>
              <a:defRPr/>
            </a:pPr>
            <a:endParaRPr lang="es-PR" sz="500" b="1" dirty="0">
              <a:solidFill>
                <a:schemeClr val="tx1"/>
              </a:solidFill>
            </a:endParaRPr>
          </a:p>
          <a:p>
            <a:pPr lvl="1">
              <a:lnSpc>
                <a:spcPct val="110000"/>
              </a:lnSpc>
              <a:spcBef>
                <a:spcPts val="0"/>
              </a:spcBef>
              <a:spcAft>
                <a:spcPts val="0"/>
              </a:spcAft>
              <a:buFont typeface="Wingdings" panose="05000000000000000000" pitchFamily="2" charset="2"/>
              <a:buChar char="§"/>
              <a:defRPr/>
            </a:pPr>
            <a:r>
              <a:rPr lang="es-PR" sz="2400" b="1" dirty="0">
                <a:solidFill>
                  <a:schemeClr val="tx1"/>
                </a:solidFill>
              </a:rPr>
              <a:t>El material es forzado a su fase de vapor y es bombeado.</a:t>
            </a:r>
          </a:p>
        </p:txBody>
      </p:sp>
    </p:spTree>
    <p:extLst>
      <p:ext uri="{BB962C8B-B14F-4D97-AF65-F5344CB8AC3E}">
        <p14:creationId xmlns:p14="http://schemas.microsoft.com/office/powerpoint/2010/main" val="286731303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A2A30A51-6F99-4561-B8FD-38EF8B15CECF}"/>
              </a:ext>
            </a:extLst>
          </p:cNvPr>
          <p:cNvPicPr>
            <a:picLocks noChangeAspect="1"/>
          </p:cNvPicPr>
          <p:nvPr/>
        </p:nvPicPr>
        <p:blipFill>
          <a:blip r:embed="rId3"/>
          <a:stretch>
            <a:fillRect/>
          </a:stretch>
        </p:blipFill>
        <p:spPr>
          <a:xfrm>
            <a:off x="11502554" y="5681640"/>
            <a:ext cx="613246" cy="602927"/>
          </a:xfrm>
          <a:prstGeom prst="rect">
            <a:avLst/>
          </a:prstGeom>
        </p:spPr>
      </p:pic>
      <p:pic>
        <p:nvPicPr>
          <p:cNvPr id="21" name="Picture 20">
            <a:extLst>
              <a:ext uri="{FF2B5EF4-FFF2-40B4-BE49-F238E27FC236}">
                <a16:creationId xmlns:a16="http://schemas.microsoft.com/office/drawing/2014/main" id="{BF4E40D4-D04B-49FE-A159-7823750B1F30}"/>
              </a:ext>
            </a:extLst>
          </p:cNvPr>
          <p:cNvPicPr>
            <a:picLocks noChangeAspect="1"/>
          </p:cNvPicPr>
          <p:nvPr/>
        </p:nvPicPr>
        <p:blipFill>
          <a:blip r:embed="rId4"/>
          <a:stretch>
            <a:fillRect/>
          </a:stretch>
        </p:blipFill>
        <p:spPr>
          <a:xfrm>
            <a:off x="103909" y="5705416"/>
            <a:ext cx="1752600" cy="579152"/>
          </a:xfrm>
          <a:prstGeom prst="rect">
            <a:avLst/>
          </a:prstGeom>
        </p:spPr>
      </p:pic>
      <p:sp>
        <p:nvSpPr>
          <p:cNvPr id="6" name="Rectangle 17">
            <a:extLst>
              <a:ext uri="{FF2B5EF4-FFF2-40B4-BE49-F238E27FC236}">
                <a16:creationId xmlns:a16="http://schemas.microsoft.com/office/drawing/2014/main" id="{F449F819-BC9D-4A6A-A3EA-DB1FC1CAF25A}"/>
              </a:ext>
            </a:extLst>
          </p:cNvPr>
          <p:cNvSpPr>
            <a:spLocks noChangeArrowheads="1"/>
          </p:cNvSpPr>
          <p:nvPr/>
        </p:nvSpPr>
        <p:spPr bwMode="auto">
          <a:xfrm>
            <a:off x="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PR"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11" name="Title 1">
            <a:extLst>
              <a:ext uri="{FF2B5EF4-FFF2-40B4-BE49-F238E27FC236}">
                <a16:creationId xmlns:a16="http://schemas.microsoft.com/office/drawing/2014/main" id="{6C41E001-7DED-436C-B44E-A5F0C659CE71}"/>
              </a:ext>
            </a:extLst>
          </p:cNvPr>
          <p:cNvSpPr txBox="1">
            <a:spLocks noChangeArrowheads="1"/>
          </p:cNvSpPr>
          <p:nvPr/>
        </p:nvSpPr>
        <p:spPr>
          <a:xfrm>
            <a:off x="0" y="152399"/>
            <a:ext cx="12192000" cy="762001"/>
          </a:xfrm>
          <a:prstGeom prst="rect">
            <a:avLst/>
          </a:prstGeom>
        </p:spPr>
        <p:txBody>
          <a:bodyPr vert="horz" lIns="91440" tIns="45720" rIns="91440" bIns="45720" rtlCol="0" anchor="ct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PR" altLang="zh-CN" sz="6000" b="1" i="0" u="none" strike="noStrike" kern="1200" cap="none" spc="0" normalizeH="0" baseline="0" noProof="0" dirty="0">
                <a:ln w="28575">
                  <a:solidFill>
                    <a:schemeClr val="accent1">
                      <a:lumMod val="90000"/>
                      <a:lumOff val="10000"/>
                    </a:schemeClr>
                  </a:solidFill>
                  <a:prstDash val="solid"/>
                </a:ln>
                <a:solidFill>
                  <a:schemeClr val="tx1"/>
                </a:solidFill>
                <a:uLnTx/>
                <a:uFillTx/>
                <a:latin typeface="Arial Black" panose="020B0A04020102020204"/>
                <a:ea typeface="SimSun" panose="02010600030101010101" pitchFamily="2" charset="-122"/>
                <a:cs typeface="+mj-cs"/>
              </a:rPr>
              <a:t>Resultados del grabado</a:t>
            </a:r>
          </a:p>
        </p:txBody>
      </p:sp>
      <p:sp>
        <p:nvSpPr>
          <p:cNvPr id="7" name="Rectangle 3">
            <a:extLst>
              <a:ext uri="{FF2B5EF4-FFF2-40B4-BE49-F238E27FC236}">
                <a16:creationId xmlns:a16="http://schemas.microsoft.com/office/drawing/2014/main" id="{E8442DC2-FC7F-4DE0-B246-977D819BDC2C}"/>
              </a:ext>
            </a:extLst>
          </p:cNvPr>
          <p:cNvSpPr txBox="1">
            <a:spLocks noChangeArrowheads="1"/>
          </p:cNvSpPr>
          <p:nvPr/>
        </p:nvSpPr>
        <p:spPr>
          <a:xfrm>
            <a:off x="103909" y="1143000"/>
            <a:ext cx="4239492" cy="4913130"/>
          </a:xfrm>
          <a:prstGeom prst="rect">
            <a:avLst/>
          </a:prstGeom>
        </p:spPr>
        <p:txBody>
          <a:bodyPr vert="horz" lIns="0" tIns="45720" rIns="0" bIns="45720" rtlCol="0">
            <a:normAutofit fontScale="92500" lnSpcReduction="1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indent="0">
              <a:lnSpc>
                <a:spcPct val="110000"/>
              </a:lnSpc>
              <a:spcBef>
                <a:spcPts val="0"/>
              </a:spcBef>
              <a:spcAft>
                <a:spcPts val="0"/>
              </a:spcAft>
              <a:buFont typeface="Arial" panose="020B0604020202020204" pitchFamily="34" charset="0"/>
              <a:buNone/>
            </a:pPr>
            <a:r>
              <a:rPr lang="es-PR" altLang="en-US" sz="3000" b="1" dirty="0">
                <a:solidFill>
                  <a:schemeClr val="accent3"/>
                </a:solidFill>
                <a:effectLst>
                  <a:outerShdw blurRad="38100" dist="38100" dir="2700000" algn="tl">
                    <a:srgbClr val="000000">
                      <a:alpha val="43137"/>
                    </a:srgbClr>
                  </a:outerShdw>
                </a:effectLst>
              </a:rPr>
              <a:t>Grabado húmedo (químico)</a:t>
            </a:r>
          </a:p>
          <a:p>
            <a:pPr marL="0" indent="0">
              <a:lnSpc>
                <a:spcPct val="110000"/>
              </a:lnSpc>
              <a:spcBef>
                <a:spcPts val="0"/>
              </a:spcBef>
              <a:spcAft>
                <a:spcPts val="0"/>
              </a:spcAft>
              <a:buFont typeface="Arial" panose="020B0604020202020204" pitchFamily="34" charset="0"/>
              <a:buNone/>
            </a:pPr>
            <a:endParaRPr lang="es-PR" altLang="en-US" sz="1100" dirty="0"/>
          </a:p>
          <a:p>
            <a:pPr lvl="1">
              <a:lnSpc>
                <a:spcPct val="110000"/>
              </a:lnSpc>
              <a:spcBef>
                <a:spcPts val="0"/>
              </a:spcBef>
              <a:spcAft>
                <a:spcPts val="0"/>
              </a:spcAft>
              <a:buFont typeface="Wingdings" panose="05000000000000000000" pitchFamily="2" charset="2"/>
              <a:buChar char="§"/>
            </a:pPr>
            <a:r>
              <a:rPr lang="es-PR" altLang="en-US" sz="2400" b="1" dirty="0">
                <a:solidFill>
                  <a:schemeClr val="tx1"/>
                </a:solidFill>
              </a:rPr>
              <a:t>Rápido, isotrópico (se graba tan rápido como hacia abajo, puede grabar menos una característica).</a:t>
            </a:r>
          </a:p>
          <a:p>
            <a:pPr lvl="1">
              <a:lnSpc>
                <a:spcPct val="110000"/>
              </a:lnSpc>
              <a:spcBef>
                <a:spcPts val="0"/>
              </a:spcBef>
              <a:spcAft>
                <a:spcPts val="0"/>
              </a:spcAft>
            </a:pPr>
            <a:endParaRPr lang="es-PR" altLang="en-US" sz="1100" dirty="0"/>
          </a:p>
          <a:p>
            <a:pPr marL="0" indent="0">
              <a:lnSpc>
                <a:spcPct val="110000"/>
              </a:lnSpc>
              <a:spcBef>
                <a:spcPts val="0"/>
              </a:spcBef>
              <a:spcAft>
                <a:spcPts val="0"/>
              </a:spcAft>
              <a:buFont typeface="Arial" panose="020B0604020202020204" pitchFamily="34" charset="0"/>
              <a:buNone/>
            </a:pPr>
            <a:r>
              <a:rPr lang="es-PR" altLang="en-US" sz="3000" b="1" dirty="0">
                <a:solidFill>
                  <a:schemeClr val="accent3"/>
                </a:solidFill>
                <a:effectLst>
                  <a:outerShdw blurRad="38100" dist="38100" dir="2700000" algn="tl">
                    <a:srgbClr val="000000">
                      <a:alpha val="43137"/>
                    </a:srgbClr>
                  </a:outerShdw>
                </a:effectLst>
              </a:rPr>
              <a:t>Grabado en seco</a:t>
            </a:r>
          </a:p>
          <a:p>
            <a:pPr marL="0" indent="0">
              <a:lnSpc>
                <a:spcPct val="110000"/>
              </a:lnSpc>
              <a:spcBef>
                <a:spcPts val="0"/>
              </a:spcBef>
              <a:spcAft>
                <a:spcPts val="0"/>
              </a:spcAft>
              <a:buFont typeface="Arial" panose="020B0604020202020204" pitchFamily="34" charset="0"/>
              <a:buNone/>
            </a:pPr>
            <a:endParaRPr lang="es-PR" altLang="en-US" sz="1100" dirty="0"/>
          </a:p>
          <a:p>
            <a:pPr lvl="1">
              <a:lnSpc>
                <a:spcPct val="110000"/>
              </a:lnSpc>
              <a:spcBef>
                <a:spcPts val="0"/>
              </a:spcBef>
              <a:spcAft>
                <a:spcPts val="0"/>
              </a:spcAft>
              <a:buFont typeface="Wingdings" panose="05000000000000000000" pitchFamily="2" charset="2"/>
              <a:buChar char="§"/>
            </a:pPr>
            <a:r>
              <a:rPr lang="es-PR" altLang="en-US" sz="2400" b="1" dirty="0">
                <a:solidFill>
                  <a:schemeClr val="tx1"/>
                </a:solidFill>
                <a:latin typeface="Arial" panose="020B0604020202020204" pitchFamily="34" charset="0"/>
                <a:cs typeface="Arial" panose="020B0604020202020204" pitchFamily="34" charset="0"/>
              </a:rPr>
              <a:t>Más lento, anisotrópico (puede grabar paredes rectas con una alta </a:t>
            </a:r>
            <a:r>
              <a:rPr lang="es-PR" altLang="en-US" sz="2400" b="1" i="1" dirty="0">
                <a:solidFill>
                  <a:schemeClr val="tx1"/>
                </a:solidFill>
                <a:latin typeface="Arial" panose="020B0604020202020204" pitchFamily="34" charset="0"/>
                <a:cs typeface="Arial" panose="020B0604020202020204" pitchFamily="34" charset="0"/>
              </a:rPr>
              <a:t>relación de aspecto</a:t>
            </a:r>
            <a:r>
              <a:rPr lang="es-PR" altLang="en-US" sz="2400" b="1" dirty="0">
                <a:solidFill>
                  <a:schemeClr val="tx1"/>
                </a:solidFill>
                <a:latin typeface="Arial" panose="020B0604020202020204" pitchFamily="34" charset="0"/>
                <a:cs typeface="Arial" panose="020B0604020202020204" pitchFamily="34" charset="0"/>
              </a:rPr>
              <a:t>).</a:t>
            </a:r>
          </a:p>
        </p:txBody>
      </p:sp>
      <p:pic>
        <p:nvPicPr>
          <p:cNvPr id="8" name="Picture 4">
            <a:extLst>
              <a:ext uri="{FF2B5EF4-FFF2-40B4-BE49-F238E27FC236}">
                <a16:creationId xmlns:a16="http://schemas.microsoft.com/office/drawing/2014/main" id="{1F45E61D-9CD0-40E5-8F9B-EF913C01D8A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93088" y="2795063"/>
            <a:ext cx="3846512" cy="2289175"/>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6">
            <a:extLst>
              <a:ext uri="{FF2B5EF4-FFF2-40B4-BE49-F238E27FC236}">
                <a16:creationId xmlns:a16="http://schemas.microsoft.com/office/drawing/2014/main" id="{ABDC5FBF-1F65-48B8-BD21-73C9098290B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b="27621"/>
          <a:stretch>
            <a:fillRect/>
          </a:stretch>
        </p:blipFill>
        <p:spPr bwMode="auto">
          <a:xfrm>
            <a:off x="4670425" y="1306113"/>
            <a:ext cx="3178175" cy="2289175"/>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Box 7">
            <a:extLst>
              <a:ext uri="{FF2B5EF4-FFF2-40B4-BE49-F238E27FC236}">
                <a16:creationId xmlns:a16="http://schemas.microsoft.com/office/drawing/2014/main" id="{41591768-2B45-49BD-B7C9-7CE87CF1A5E9}"/>
              </a:ext>
            </a:extLst>
          </p:cNvPr>
          <p:cNvSpPr txBox="1">
            <a:spLocks noChangeArrowheads="1"/>
          </p:cNvSpPr>
          <p:nvPr/>
        </p:nvSpPr>
        <p:spPr bwMode="auto">
          <a:xfrm>
            <a:off x="4670425" y="3911025"/>
            <a:ext cx="317817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s-PR" altLang="en-US" sz="1600" b="1" dirty="0">
                <a:solidFill>
                  <a:schemeClr val="accent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Grabado húmedo</a:t>
            </a:r>
          </a:p>
          <a:p>
            <a:pPr>
              <a:spcBef>
                <a:spcPct val="0"/>
              </a:spcBef>
              <a:buNone/>
            </a:pPr>
            <a:r>
              <a:rPr lang="es-PR" altLang="en-US" sz="1600" b="1" dirty="0">
                <a:solidFill>
                  <a:schemeClr val="accent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Foto: “</a:t>
            </a:r>
            <a:r>
              <a:rPr lang="es-PR" altLang="en-US" sz="1600" b="1" dirty="0" err="1">
                <a:solidFill>
                  <a:schemeClr val="accent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Futurrex</a:t>
            </a:r>
            <a:r>
              <a:rPr lang="es-PR" altLang="en-US" sz="1600" b="1" dirty="0">
                <a:solidFill>
                  <a:schemeClr val="accent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Inc.”</a:t>
            </a:r>
            <a:endParaRPr lang="es-PR" altLang="en-US" sz="2000" b="1" dirty="0">
              <a:solidFill>
                <a:schemeClr val="accent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14" name="TextBox 8">
            <a:extLst>
              <a:ext uri="{FF2B5EF4-FFF2-40B4-BE49-F238E27FC236}">
                <a16:creationId xmlns:a16="http://schemas.microsoft.com/office/drawing/2014/main" id="{13AB610A-2D41-4283-B44E-65535E0297AF}"/>
              </a:ext>
            </a:extLst>
          </p:cNvPr>
          <p:cNvSpPr txBox="1">
            <a:spLocks noChangeArrowheads="1"/>
          </p:cNvSpPr>
          <p:nvPr/>
        </p:nvSpPr>
        <p:spPr bwMode="auto">
          <a:xfrm>
            <a:off x="7848600" y="5341203"/>
            <a:ext cx="43434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s-PR" altLang="en-US" sz="1600" b="1" dirty="0">
                <a:solidFill>
                  <a:schemeClr val="accent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Grabado de iones reactivos en seco (DRIE)</a:t>
            </a:r>
          </a:p>
          <a:p>
            <a:pPr>
              <a:spcBef>
                <a:spcPct val="0"/>
              </a:spcBef>
              <a:buNone/>
            </a:pPr>
            <a:r>
              <a:rPr lang="es-PR" altLang="en-US" sz="1600" b="1" dirty="0">
                <a:solidFill>
                  <a:schemeClr val="accent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Foto: “</a:t>
            </a:r>
            <a:r>
              <a:rPr lang="es-PR" altLang="en-US" sz="1600" b="1" dirty="0" err="1">
                <a:solidFill>
                  <a:schemeClr val="accent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University</a:t>
            </a:r>
            <a:r>
              <a:rPr lang="es-PR" altLang="en-US" sz="1600" b="1" dirty="0">
                <a:solidFill>
                  <a:schemeClr val="accent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s-PR" altLang="en-US" sz="1600" b="1" dirty="0" err="1">
                <a:solidFill>
                  <a:schemeClr val="accent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of</a:t>
            </a:r>
            <a:r>
              <a:rPr lang="es-PR" altLang="en-US" sz="1600" b="1" dirty="0">
                <a:solidFill>
                  <a:schemeClr val="accent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Minnesota” </a:t>
            </a:r>
          </a:p>
          <a:p>
            <a:pPr>
              <a:spcBef>
                <a:spcPct val="0"/>
              </a:spcBef>
              <a:buNone/>
            </a:pPr>
            <a:r>
              <a:rPr lang="es-PR" altLang="en-US" sz="1600" b="1" dirty="0">
                <a:solidFill>
                  <a:schemeClr val="accent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r>
              <a:rPr lang="es-PR" altLang="en-US" sz="1600" b="1" dirty="0" err="1">
                <a:solidFill>
                  <a:schemeClr val="accent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Nanofabrication</a:t>
            </a:r>
            <a:r>
              <a:rPr lang="es-PR" altLang="en-US" sz="1600" b="1" dirty="0">
                <a:solidFill>
                  <a:schemeClr val="accent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Center” </a:t>
            </a:r>
            <a:endParaRPr lang="es-PR" altLang="en-US"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2876202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A2A30A51-6F99-4561-B8FD-38EF8B15CECF}"/>
              </a:ext>
            </a:extLst>
          </p:cNvPr>
          <p:cNvPicPr>
            <a:picLocks noChangeAspect="1"/>
          </p:cNvPicPr>
          <p:nvPr/>
        </p:nvPicPr>
        <p:blipFill>
          <a:blip r:embed="rId3"/>
          <a:stretch>
            <a:fillRect/>
          </a:stretch>
        </p:blipFill>
        <p:spPr>
          <a:xfrm>
            <a:off x="11502554" y="5681640"/>
            <a:ext cx="613246" cy="602927"/>
          </a:xfrm>
          <a:prstGeom prst="rect">
            <a:avLst/>
          </a:prstGeom>
        </p:spPr>
      </p:pic>
      <p:pic>
        <p:nvPicPr>
          <p:cNvPr id="21" name="Picture 20">
            <a:extLst>
              <a:ext uri="{FF2B5EF4-FFF2-40B4-BE49-F238E27FC236}">
                <a16:creationId xmlns:a16="http://schemas.microsoft.com/office/drawing/2014/main" id="{BF4E40D4-D04B-49FE-A159-7823750B1F30}"/>
              </a:ext>
            </a:extLst>
          </p:cNvPr>
          <p:cNvPicPr>
            <a:picLocks noChangeAspect="1"/>
          </p:cNvPicPr>
          <p:nvPr/>
        </p:nvPicPr>
        <p:blipFill>
          <a:blip r:embed="rId4"/>
          <a:stretch>
            <a:fillRect/>
          </a:stretch>
        </p:blipFill>
        <p:spPr>
          <a:xfrm>
            <a:off x="103909" y="5705416"/>
            <a:ext cx="1752600" cy="579152"/>
          </a:xfrm>
          <a:prstGeom prst="rect">
            <a:avLst/>
          </a:prstGeom>
        </p:spPr>
      </p:pic>
      <p:sp>
        <p:nvSpPr>
          <p:cNvPr id="6" name="Rectangle 17">
            <a:extLst>
              <a:ext uri="{FF2B5EF4-FFF2-40B4-BE49-F238E27FC236}">
                <a16:creationId xmlns:a16="http://schemas.microsoft.com/office/drawing/2014/main" id="{F449F819-BC9D-4A6A-A3EA-DB1FC1CAF25A}"/>
              </a:ext>
            </a:extLst>
          </p:cNvPr>
          <p:cNvSpPr>
            <a:spLocks noChangeArrowheads="1"/>
          </p:cNvSpPr>
          <p:nvPr/>
        </p:nvSpPr>
        <p:spPr bwMode="auto">
          <a:xfrm>
            <a:off x="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PR"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7" name="Title 1">
            <a:extLst>
              <a:ext uri="{FF2B5EF4-FFF2-40B4-BE49-F238E27FC236}">
                <a16:creationId xmlns:a16="http://schemas.microsoft.com/office/drawing/2014/main" id="{266AAB3B-4588-462F-87BB-44BB4D1DCE07}"/>
              </a:ext>
            </a:extLst>
          </p:cNvPr>
          <p:cNvSpPr txBox="1">
            <a:spLocks noChangeArrowheads="1"/>
          </p:cNvSpPr>
          <p:nvPr/>
        </p:nvSpPr>
        <p:spPr>
          <a:xfrm>
            <a:off x="0" y="152399"/>
            <a:ext cx="12192000" cy="1524001"/>
          </a:xfrm>
          <a:prstGeom prst="rect">
            <a:avLst/>
          </a:prstGeom>
        </p:spPr>
        <p:txBody>
          <a:bodyPr vert="horz" lIns="91440" tIns="45720" rIns="91440" bIns="45720" rtlCol="0" anchor="ct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PR" altLang="zh-CN" sz="5400" b="1" i="0" u="none" strike="noStrike" kern="1200" cap="none" spc="0" normalizeH="0" baseline="0" noProof="0" dirty="0">
                <a:ln w="28575">
                  <a:solidFill>
                    <a:schemeClr val="accent1">
                      <a:lumMod val="90000"/>
                      <a:lumOff val="10000"/>
                    </a:schemeClr>
                  </a:solidFill>
                  <a:prstDash val="solid"/>
                </a:ln>
                <a:solidFill>
                  <a:schemeClr val="tx1"/>
                </a:solidFill>
                <a:uLnTx/>
                <a:uFillTx/>
                <a:latin typeface="Arial Black" panose="020B0A04020102020204"/>
                <a:ea typeface="SimSun" panose="02010600030101010101" pitchFamily="2" charset="-122"/>
                <a:cs typeface="+mj-cs"/>
              </a:rPr>
              <a:t>Micro fabricación – Paso 6:</a:t>
            </a:r>
          </a:p>
          <a:p>
            <a:pPr marL="0" marR="0" lvl="0" indent="0" algn="ctr" defTabSz="914400" rtl="0" eaLnBrk="1" fontAlgn="auto" latinLnBrk="0" hangingPunct="1">
              <a:lnSpc>
                <a:spcPct val="100000"/>
              </a:lnSpc>
              <a:spcBef>
                <a:spcPct val="0"/>
              </a:spcBef>
              <a:spcAft>
                <a:spcPts val="0"/>
              </a:spcAft>
              <a:buClrTx/>
              <a:buSzTx/>
              <a:buFontTx/>
              <a:buNone/>
              <a:tabLst/>
              <a:defRPr/>
            </a:pPr>
            <a:endParaRPr lang="es-PR" altLang="zh-CN" sz="1200" b="1" spc="0" dirty="0">
              <a:ln w="28575">
                <a:solidFill>
                  <a:schemeClr val="accent1">
                    <a:lumMod val="90000"/>
                    <a:lumOff val="10000"/>
                  </a:schemeClr>
                </a:solidFill>
                <a:prstDash val="solid"/>
              </a:ln>
              <a:solidFill>
                <a:schemeClr val="accent1">
                  <a:lumMod val="90000"/>
                  <a:lumOff val="10000"/>
                </a:schemeClr>
              </a:solidFill>
              <a:latin typeface="Arial Black" panose="020B0A04020102020204"/>
              <a:ea typeface="SimSun" panose="02010600030101010101" pitchFamily="2" charset="-122"/>
            </a:endParaRPr>
          </a:p>
          <a:p>
            <a:pPr marL="0" marR="0" lvl="0" indent="0" algn="ctr" defTabSz="914400" rtl="0" eaLnBrk="1" fontAlgn="auto" latinLnBrk="0" hangingPunct="1">
              <a:lnSpc>
                <a:spcPct val="100000"/>
              </a:lnSpc>
              <a:spcBef>
                <a:spcPct val="0"/>
              </a:spcBef>
              <a:spcAft>
                <a:spcPts val="0"/>
              </a:spcAft>
              <a:buClrTx/>
              <a:buSzTx/>
              <a:buFontTx/>
              <a:buNone/>
              <a:tabLst/>
              <a:defRPr/>
            </a:pPr>
            <a:r>
              <a:rPr lang="es-PR" altLang="zh-CN" b="1" spc="0" dirty="0">
                <a:ln w="28575">
                  <a:solidFill>
                    <a:schemeClr val="accent1">
                      <a:lumMod val="90000"/>
                      <a:lumOff val="10000"/>
                    </a:schemeClr>
                  </a:solidFill>
                  <a:prstDash val="solid"/>
                </a:ln>
                <a:solidFill>
                  <a:schemeClr val="accent1">
                    <a:lumMod val="90000"/>
                    <a:lumOff val="10000"/>
                  </a:schemeClr>
                </a:solidFill>
                <a:latin typeface="Arial Black" panose="020B0A04020102020204"/>
                <a:ea typeface="SimSun" panose="02010600030101010101" pitchFamily="2" charset="-122"/>
              </a:rPr>
              <a:t>Repetir el proceso</a:t>
            </a:r>
            <a:endParaRPr kumimoji="0" lang="es-PR" altLang="zh-CN" b="1" i="0" u="none" strike="noStrike" kern="1200" cap="none" spc="0" normalizeH="0" baseline="0" noProof="0" dirty="0">
              <a:ln w="28575">
                <a:solidFill>
                  <a:schemeClr val="accent1">
                    <a:lumMod val="90000"/>
                    <a:lumOff val="10000"/>
                  </a:schemeClr>
                </a:solidFill>
                <a:prstDash val="solid"/>
              </a:ln>
              <a:solidFill>
                <a:schemeClr val="accent1">
                  <a:lumMod val="90000"/>
                  <a:lumOff val="10000"/>
                </a:schemeClr>
              </a:solidFill>
              <a:uLnTx/>
              <a:uFillTx/>
              <a:latin typeface="Arial Black" panose="020B0A04020102020204"/>
              <a:ea typeface="SimSun" panose="02010600030101010101" pitchFamily="2" charset="-122"/>
              <a:cs typeface="+mj-cs"/>
            </a:endParaRPr>
          </a:p>
        </p:txBody>
      </p:sp>
      <p:sp>
        <p:nvSpPr>
          <p:cNvPr id="8" name="Rectangle 3">
            <a:extLst>
              <a:ext uri="{FF2B5EF4-FFF2-40B4-BE49-F238E27FC236}">
                <a16:creationId xmlns:a16="http://schemas.microsoft.com/office/drawing/2014/main" id="{2437BA70-B61D-44B2-A64E-30B8547FF009}"/>
              </a:ext>
            </a:extLst>
          </p:cNvPr>
          <p:cNvSpPr txBox="1">
            <a:spLocks noChangeArrowheads="1"/>
          </p:cNvSpPr>
          <p:nvPr/>
        </p:nvSpPr>
        <p:spPr>
          <a:xfrm>
            <a:off x="103910" y="2034595"/>
            <a:ext cx="12011890" cy="3832805"/>
          </a:xfrm>
          <a:prstGeom prst="rect">
            <a:avLst/>
          </a:prstGeom>
        </p:spPr>
        <p:txBody>
          <a:bodyPr vert="horz" lIns="0" tIns="45720" rIns="0" bIns="45720" rtlCol="0">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nSpc>
                <a:spcPct val="100000"/>
              </a:lnSpc>
              <a:spcBef>
                <a:spcPts val="0"/>
              </a:spcBef>
              <a:spcAft>
                <a:spcPts val="0"/>
              </a:spcAft>
            </a:pPr>
            <a:r>
              <a:rPr lang="es-PR" altLang="en-US" sz="2800" b="1" dirty="0">
                <a:solidFill>
                  <a:schemeClr val="accent3"/>
                </a:solidFill>
                <a:effectLst>
                  <a:outerShdw blurRad="38100" dist="38100" dir="2700000" algn="tl">
                    <a:srgbClr val="000000">
                      <a:alpha val="43137"/>
                    </a:srgbClr>
                  </a:outerShdw>
                </a:effectLst>
              </a:rPr>
              <a:t>La oblea se lava y la siguiente capa de construye utilizando la misma serie de pasos:</a:t>
            </a:r>
          </a:p>
          <a:p>
            <a:pPr>
              <a:lnSpc>
                <a:spcPct val="100000"/>
              </a:lnSpc>
              <a:spcBef>
                <a:spcPts val="0"/>
              </a:spcBef>
              <a:spcAft>
                <a:spcPts val="0"/>
              </a:spcAft>
            </a:pPr>
            <a:endParaRPr lang="es-PR" altLang="en-US" sz="1000" b="1" dirty="0"/>
          </a:p>
          <a:p>
            <a:pPr marL="574675" lvl="1" indent="-295275">
              <a:lnSpc>
                <a:spcPct val="100000"/>
              </a:lnSpc>
              <a:spcBef>
                <a:spcPts val="0"/>
              </a:spcBef>
              <a:spcAft>
                <a:spcPts val="0"/>
              </a:spcAft>
              <a:buFont typeface="Wingdings" panose="05000000000000000000" pitchFamily="2" charset="2"/>
              <a:buChar char="§"/>
            </a:pPr>
            <a:r>
              <a:rPr lang="es-PR" altLang="en-US" sz="2800" b="1" dirty="0">
                <a:solidFill>
                  <a:schemeClr val="tx1"/>
                </a:solidFill>
              </a:rPr>
              <a:t>Depositar la capa fina o delgada</a:t>
            </a:r>
          </a:p>
          <a:p>
            <a:pPr marL="279400" lvl="1" indent="0">
              <a:lnSpc>
                <a:spcPct val="100000"/>
              </a:lnSpc>
              <a:spcBef>
                <a:spcPts val="0"/>
              </a:spcBef>
              <a:spcAft>
                <a:spcPts val="0"/>
              </a:spcAft>
              <a:buNone/>
            </a:pPr>
            <a:endParaRPr lang="es-PR" altLang="en-US" sz="500" b="1" dirty="0">
              <a:solidFill>
                <a:schemeClr val="tx1"/>
              </a:solidFill>
            </a:endParaRPr>
          </a:p>
          <a:p>
            <a:pPr marL="574675" lvl="1" indent="-295275">
              <a:lnSpc>
                <a:spcPct val="100000"/>
              </a:lnSpc>
              <a:spcBef>
                <a:spcPts val="0"/>
              </a:spcBef>
              <a:spcAft>
                <a:spcPts val="0"/>
              </a:spcAft>
              <a:buFont typeface="Wingdings" panose="05000000000000000000" pitchFamily="2" charset="2"/>
              <a:buChar char="§"/>
            </a:pPr>
            <a:r>
              <a:rPr lang="es-PR" altLang="en-US" sz="2800" b="1" dirty="0">
                <a:solidFill>
                  <a:schemeClr val="tx1"/>
                </a:solidFill>
              </a:rPr>
              <a:t>Modificar si se desea</a:t>
            </a:r>
          </a:p>
          <a:p>
            <a:pPr marL="279400" lvl="1" indent="0">
              <a:lnSpc>
                <a:spcPct val="100000"/>
              </a:lnSpc>
              <a:spcBef>
                <a:spcPts val="0"/>
              </a:spcBef>
              <a:spcAft>
                <a:spcPts val="0"/>
              </a:spcAft>
              <a:buNone/>
            </a:pPr>
            <a:endParaRPr lang="es-PR" altLang="en-US" sz="500" b="1" dirty="0">
              <a:solidFill>
                <a:schemeClr val="tx1"/>
              </a:solidFill>
            </a:endParaRPr>
          </a:p>
          <a:p>
            <a:pPr marL="574675" lvl="1" indent="-295275">
              <a:lnSpc>
                <a:spcPct val="100000"/>
              </a:lnSpc>
              <a:spcBef>
                <a:spcPts val="0"/>
              </a:spcBef>
              <a:spcAft>
                <a:spcPts val="0"/>
              </a:spcAft>
              <a:buFont typeface="Wingdings" panose="05000000000000000000" pitchFamily="2" charset="2"/>
              <a:buChar char="§"/>
            </a:pPr>
            <a:r>
              <a:rPr lang="es-PR" altLang="en-US" sz="2800" b="1" dirty="0">
                <a:solidFill>
                  <a:schemeClr val="tx1"/>
                </a:solidFill>
              </a:rPr>
              <a:t>Transferir el patrón utilizando la foto-máscara y resistencia</a:t>
            </a:r>
          </a:p>
          <a:p>
            <a:pPr marL="279400" lvl="1" indent="0">
              <a:lnSpc>
                <a:spcPct val="100000"/>
              </a:lnSpc>
              <a:spcBef>
                <a:spcPts val="0"/>
              </a:spcBef>
              <a:spcAft>
                <a:spcPts val="0"/>
              </a:spcAft>
              <a:buNone/>
            </a:pPr>
            <a:endParaRPr lang="es-PR" altLang="en-US" sz="500" b="1" dirty="0">
              <a:solidFill>
                <a:schemeClr val="tx1"/>
              </a:solidFill>
            </a:endParaRPr>
          </a:p>
          <a:p>
            <a:pPr marL="574675" lvl="1" indent="-295275">
              <a:lnSpc>
                <a:spcPct val="100000"/>
              </a:lnSpc>
              <a:spcBef>
                <a:spcPts val="0"/>
              </a:spcBef>
              <a:spcAft>
                <a:spcPts val="0"/>
              </a:spcAft>
              <a:buFont typeface="Wingdings" panose="05000000000000000000" pitchFamily="2" charset="2"/>
              <a:buChar char="§"/>
            </a:pPr>
            <a:r>
              <a:rPr lang="es-PR" altLang="en-US" sz="2800" b="1" dirty="0">
                <a:solidFill>
                  <a:schemeClr val="tx1"/>
                </a:solidFill>
              </a:rPr>
              <a:t>Grabar</a:t>
            </a:r>
          </a:p>
          <a:p>
            <a:pPr marL="201168" lvl="1" indent="0">
              <a:lnSpc>
                <a:spcPct val="100000"/>
              </a:lnSpc>
              <a:spcBef>
                <a:spcPts val="0"/>
              </a:spcBef>
              <a:spcAft>
                <a:spcPts val="0"/>
              </a:spcAft>
              <a:buNone/>
            </a:pPr>
            <a:endParaRPr lang="es-PR" altLang="en-US" sz="1000" b="1" dirty="0"/>
          </a:p>
          <a:p>
            <a:pPr algn="ctr">
              <a:lnSpc>
                <a:spcPct val="100000"/>
              </a:lnSpc>
              <a:spcBef>
                <a:spcPts val="0"/>
              </a:spcBef>
              <a:spcAft>
                <a:spcPts val="0"/>
              </a:spcAft>
            </a:pPr>
            <a:r>
              <a:rPr lang="es-PR" altLang="en-US" sz="2800" b="1" dirty="0">
                <a:solidFill>
                  <a:schemeClr val="accent3"/>
                </a:solidFill>
                <a:effectLst>
                  <a:outerShdw blurRad="38100" dist="38100" dir="2700000" algn="tl">
                    <a:srgbClr val="000000">
                      <a:alpha val="43137"/>
                    </a:srgbClr>
                  </a:outerShdw>
                </a:effectLst>
              </a:rPr>
              <a:t>Un circuito integrado (IC) típico puede tener más de 15 capas</a:t>
            </a:r>
          </a:p>
        </p:txBody>
      </p:sp>
    </p:spTree>
    <p:extLst>
      <p:ext uri="{BB962C8B-B14F-4D97-AF65-F5344CB8AC3E}">
        <p14:creationId xmlns:p14="http://schemas.microsoft.com/office/powerpoint/2010/main" val="246311435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A2A30A51-6F99-4561-B8FD-38EF8B15CECF}"/>
              </a:ext>
            </a:extLst>
          </p:cNvPr>
          <p:cNvPicPr>
            <a:picLocks noChangeAspect="1"/>
          </p:cNvPicPr>
          <p:nvPr/>
        </p:nvPicPr>
        <p:blipFill>
          <a:blip r:embed="rId3"/>
          <a:stretch>
            <a:fillRect/>
          </a:stretch>
        </p:blipFill>
        <p:spPr>
          <a:xfrm>
            <a:off x="11502554" y="5681640"/>
            <a:ext cx="613246" cy="602927"/>
          </a:xfrm>
          <a:prstGeom prst="rect">
            <a:avLst/>
          </a:prstGeom>
        </p:spPr>
      </p:pic>
      <p:pic>
        <p:nvPicPr>
          <p:cNvPr id="21" name="Picture 20">
            <a:extLst>
              <a:ext uri="{FF2B5EF4-FFF2-40B4-BE49-F238E27FC236}">
                <a16:creationId xmlns:a16="http://schemas.microsoft.com/office/drawing/2014/main" id="{BF4E40D4-D04B-49FE-A159-7823750B1F30}"/>
              </a:ext>
            </a:extLst>
          </p:cNvPr>
          <p:cNvPicPr>
            <a:picLocks noChangeAspect="1"/>
          </p:cNvPicPr>
          <p:nvPr/>
        </p:nvPicPr>
        <p:blipFill>
          <a:blip r:embed="rId4"/>
          <a:stretch>
            <a:fillRect/>
          </a:stretch>
        </p:blipFill>
        <p:spPr>
          <a:xfrm>
            <a:off x="103909" y="5705416"/>
            <a:ext cx="1752600" cy="579152"/>
          </a:xfrm>
          <a:prstGeom prst="rect">
            <a:avLst/>
          </a:prstGeom>
        </p:spPr>
      </p:pic>
      <p:sp>
        <p:nvSpPr>
          <p:cNvPr id="6" name="Rectangle 17">
            <a:extLst>
              <a:ext uri="{FF2B5EF4-FFF2-40B4-BE49-F238E27FC236}">
                <a16:creationId xmlns:a16="http://schemas.microsoft.com/office/drawing/2014/main" id="{F449F819-BC9D-4A6A-A3EA-DB1FC1CAF25A}"/>
              </a:ext>
            </a:extLst>
          </p:cNvPr>
          <p:cNvSpPr>
            <a:spLocks noChangeArrowheads="1"/>
          </p:cNvSpPr>
          <p:nvPr/>
        </p:nvSpPr>
        <p:spPr bwMode="auto">
          <a:xfrm>
            <a:off x="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PR"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11" name="Title 1">
            <a:extLst>
              <a:ext uri="{FF2B5EF4-FFF2-40B4-BE49-F238E27FC236}">
                <a16:creationId xmlns:a16="http://schemas.microsoft.com/office/drawing/2014/main" id="{6C41E001-7DED-436C-B44E-A5F0C659CE71}"/>
              </a:ext>
            </a:extLst>
          </p:cNvPr>
          <p:cNvSpPr txBox="1">
            <a:spLocks noChangeArrowheads="1"/>
          </p:cNvSpPr>
          <p:nvPr/>
        </p:nvSpPr>
        <p:spPr>
          <a:xfrm>
            <a:off x="228600" y="228600"/>
            <a:ext cx="11734800" cy="5410200"/>
          </a:xfrm>
          <a:prstGeom prst="rect">
            <a:avLst/>
          </a:prstGeom>
        </p:spPr>
        <p:txBody>
          <a:bodyPr vert="horz" lIns="91440" tIns="45720" rIns="91440" bIns="45720" rtlCol="0" anchor="ct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altLang="zh-CN" sz="4400" b="1" spc="0" dirty="0">
                <a:ln w="28575">
                  <a:solidFill>
                    <a:schemeClr val="accent1">
                      <a:lumMod val="90000"/>
                      <a:lumOff val="10000"/>
                    </a:schemeClr>
                  </a:solidFill>
                  <a:prstDash val="solid"/>
                </a:ln>
                <a:solidFill>
                  <a:schemeClr val="accent1">
                    <a:lumMod val="90000"/>
                    <a:lumOff val="10000"/>
                  </a:schemeClr>
                </a:solidFill>
                <a:effectLst>
                  <a:outerShdw blurRad="38100" dist="38100" dir="2700000" algn="tl">
                    <a:srgbClr val="000000">
                      <a:alpha val="43137"/>
                    </a:srgbClr>
                  </a:outerShdw>
                </a:effectLst>
                <a:latin typeface="Arial Black" panose="020B0A04020102020204"/>
                <a:ea typeface="SimSun" panose="02010600030101010101" pitchFamily="2" charset="-122"/>
              </a:rPr>
              <a:t>P</a:t>
            </a:r>
            <a:r>
              <a:rPr lang="es-PR" altLang="zh-CN" sz="4400" b="1" spc="0" dirty="0">
                <a:ln w="28575">
                  <a:solidFill>
                    <a:schemeClr val="accent1">
                      <a:lumMod val="90000"/>
                      <a:lumOff val="10000"/>
                    </a:schemeClr>
                  </a:solidFill>
                  <a:prstDash val="solid"/>
                </a:ln>
                <a:solidFill>
                  <a:schemeClr val="accent1">
                    <a:lumMod val="90000"/>
                    <a:lumOff val="10000"/>
                  </a:schemeClr>
                </a:solidFill>
                <a:effectLst>
                  <a:outerShdw blurRad="38100" dist="38100" dir="2700000" algn="tl">
                    <a:srgbClr val="000000">
                      <a:alpha val="43137"/>
                    </a:srgbClr>
                  </a:outerShdw>
                </a:effectLst>
                <a:latin typeface="Arial Black" panose="020B0A04020102020204"/>
                <a:ea typeface="SimSun" panose="02010600030101010101" pitchFamily="2" charset="-122"/>
              </a:rPr>
              <a:t>ara observar una animación donde se resume el proceso de fabricación de un circuito integrado, acceda al siguiente enlace: </a:t>
            </a:r>
          </a:p>
          <a:p>
            <a:pPr marL="0" marR="0" lvl="0" indent="0" algn="ctr" defTabSz="914400" rtl="0" eaLnBrk="1" fontAlgn="auto" latinLnBrk="0" hangingPunct="1">
              <a:lnSpc>
                <a:spcPct val="100000"/>
              </a:lnSpc>
              <a:spcBef>
                <a:spcPct val="0"/>
              </a:spcBef>
              <a:spcAft>
                <a:spcPts val="0"/>
              </a:spcAft>
              <a:buClrTx/>
              <a:buSzTx/>
              <a:buFontTx/>
              <a:buNone/>
              <a:tabLst/>
              <a:defRPr/>
            </a:pPr>
            <a:endParaRPr lang="es-PR" altLang="zh-CN" sz="4000" b="1" spc="0" dirty="0">
              <a:ln w="28575">
                <a:solidFill>
                  <a:schemeClr val="accent1">
                    <a:lumMod val="90000"/>
                    <a:lumOff val="10000"/>
                  </a:schemeClr>
                </a:solidFill>
                <a:prstDash val="solid"/>
              </a:ln>
              <a:solidFill>
                <a:schemeClr val="accent1">
                  <a:lumMod val="90000"/>
                  <a:lumOff val="10000"/>
                </a:schemeClr>
              </a:solidFill>
              <a:effectLst>
                <a:outerShdw blurRad="38100" dist="38100" dir="2700000" algn="tl">
                  <a:srgbClr val="000000">
                    <a:alpha val="43137"/>
                  </a:srgbClr>
                </a:outerShdw>
              </a:effectLst>
              <a:latin typeface="Arial Black" panose="020B0A04020102020204"/>
              <a:ea typeface="SimSun" panose="02010600030101010101" pitchFamily="2" charset="-122"/>
            </a:endParaRPr>
          </a:p>
          <a:p>
            <a:pPr algn="ctr"/>
            <a:r>
              <a:rPr lang="en-US" altLang="en-US" sz="3600" dirty="0">
                <a:solidFill>
                  <a:schemeClr val="tx1"/>
                </a:solidFill>
                <a:effectLst>
                  <a:outerShdw blurRad="38100" dist="38100" dir="2700000" algn="tl">
                    <a:srgbClr val="000000">
                      <a:alpha val="43137"/>
                    </a:srgbClr>
                  </a:outerShdw>
                </a:effectLst>
                <a:hlinkClick r:id="rId5">
                  <a:extLst>
                    <a:ext uri="{A12FA001-AC4F-418D-AE19-62706E023703}">
                      <ahyp:hlinkClr xmlns:ahyp="http://schemas.microsoft.com/office/drawing/2018/hyperlinkcolor" val="tx"/>
                    </a:ext>
                  </a:extLst>
                </a:hlinkClick>
              </a:rPr>
              <a:t>The making of a chip - </a:t>
            </a:r>
            <a:r>
              <a:rPr lang="en-US" altLang="en-US" sz="3600" dirty="0" err="1">
                <a:solidFill>
                  <a:schemeClr val="tx1"/>
                </a:solidFill>
                <a:effectLst>
                  <a:outerShdw blurRad="38100" dist="38100" dir="2700000" algn="tl">
                    <a:srgbClr val="000000">
                      <a:alpha val="43137"/>
                    </a:srgbClr>
                  </a:outerShdw>
                </a:effectLst>
                <a:hlinkClick r:id="rId5">
                  <a:extLst>
                    <a:ext uri="{A12FA001-AC4F-418D-AE19-62706E023703}">
                      <ahyp:hlinkClr xmlns:ahyp="http://schemas.microsoft.com/office/drawing/2018/hyperlinkcolor" val="tx"/>
                    </a:ext>
                  </a:extLst>
                </a:hlinkClick>
              </a:rPr>
              <a:t>Youtube</a:t>
            </a:r>
            <a:r>
              <a:rPr lang="en-US" altLang="en-US" sz="3600" dirty="0">
                <a:solidFill>
                  <a:schemeClr val="tx1"/>
                </a:solidFill>
                <a:effectLst>
                  <a:outerShdw blurRad="38100" dist="38100" dir="2700000" algn="tl">
                    <a:srgbClr val="000000">
                      <a:alpha val="43137"/>
                    </a:srgbClr>
                  </a:outerShdw>
                </a:effectLst>
                <a:hlinkClick r:id="rId5">
                  <a:extLst>
                    <a:ext uri="{A12FA001-AC4F-418D-AE19-62706E023703}">
                      <ahyp:hlinkClr xmlns:ahyp="http://schemas.microsoft.com/office/drawing/2018/hyperlinkcolor" val="tx"/>
                    </a:ext>
                  </a:extLst>
                </a:hlinkClick>
              </a:rPr>
              <a:t> video</a:t>
            </a:r>
            <a:endParaRPr lang="en-US" altLang="en-US" sz="3600" dirty="0">
              <a:solidFill>
                <a:schemeClr val="tx1"/>
              </a:solidFill>
              <a:effectLst>
                <a:outerShdw blurRad="38100" dist="38100" dir="2700000" algn="tl">
                  <a:srgbClr val="000000">
                    <a:alpha val="43137"/>
                  </a:srgbClr>
                </a:outerShdw>
              </a:effectLst>
            </a:endParaRPr>
          </a:p>
          <a:p>
            <a:pPr algn="ctr"/>
            <a:r>
              <a:rPr lang="en-US" altLang="en-US" sz="3600" dirty="0">
                <a:solidFill>
                  <a:schemeClr val="tx1"/>
                </a:solidFill>
                <a:effectLst>
                  <a:outerShdw blurRad="38100" dist="38100" dir="2700000" algn="tl">
                    <a:srgbClr val="000000">
                      <a:alpha val="43137"/>
                    </a:srgbClr>
                  </a:outerShdw>
                </a:effectLst>
                <a:hlinkClick r:id="rId6">
                  <a:extLst>
                    <a:ext uri="{A12FA001-AC4F-418D-AE19-62706E023703}">
                      <ahyp:hlinkClr xmlns:ahyp="http://schemas.microsoft.com/office/drawing/2018/hyperlinkcolor" val="tx"/>
                    </a:ext>
                  </a:extLst>
                </a:hlinkClick>
              </a:rPr>
              <a:t>www.youtube.com/watch?v=d9SWNLZvA8g</a:t>
            </a:r>
            <a:endParaRPr kumimoji="0" lang="es-PR" altLang="zh-CN" b="1" i="0" u="none" strike="noStrike" kern="1200" cap="none" spc="0" normalizeH="0" baseline="0" noProof="0" dirty="0">
              <a:ln w="28575">
                <a:solidFill>
                  <a:schemeClr val="accent1">
                    <a:lumMod val="90000"/>
                    <a:lumOff val="10000"/>
                  </a:schemeClr>
                </a:solidFill>
                <a:prstDash val="solid"/>
              </a:ln>
              <a:solidFill>
                <a:schemeClr val="accent1">
                  <a:lumMod val="90000"/>
                  <a:lumOff val="10000"/>
                </a:schemeClr>
              </a:solidFill>
              <a:uLnTx/>
              <a:uFillTx/>
              <a:latin typeface="Arial Black" panose="020B0A04020102020204"/>
              <a:ea typeface="SimSun" panose="02010600030101010101" pitchFamily="2" charset="-122"/>
              <a:cs typeface="+mj-cs"/>
            </a:endParaRPr>
          </a:p>
        </p:txBody>
      </p:sp>
    </p:spTree>
    <p:extLst>
      <p:ext uri="{BB962C8B-B14F-4D97-AF65-F5344CB8AC3E}">
        <p14:creationId xmlns:p14="http://schemas.microsoft.com/office/powerpoint/2010/main" val="42368707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A2A30A51-6F99-4561-B8FD-38EF8B15CECF}"/>
              </a:ext>
            </a:extLst>
          </p:cNvPr>
          <p:cNvPicPr>
            <a:picLocks noChangeAspect="1"/>
          </p:cNvPicPr>
          <p:nvPr/>
        </p:nvPicPr>
        <p:blipFill>
          <a:blip r:embed="rId3"/>
          <a:stretch>
            <a:fillRect/>
          </a:stretch>
        </p:blipFill>
        <p:spPr>
          <a:xfrm>
            <a:off x="11502554" y="5681640"/>
            <a:ext cx="613246" cy="602927"/>
          </a:xfrm>
          <a:prstGeom prst="rect">
            <a:avLst/>
          </a:prstGeom>
        </p:spPr>
      </p:pic>
      <p:pic>
        <p:nvPicPr>
          <p:cNvPr id="21" name="Picture 20">
            <a:extLst>
              <a:ext uri="{FF2B5EF4-FFF2-40B4-BE49-F238E27FC236}">
                <a16:creationId xmlns:a16="http://schemas.microsoft.com/office/drawing/2014/main" id="{BF4E40D4-D04B-49FE-A159-7823750B1F30}"/>
              </a:ext>
            </a:extLst>
          </p:cNvPr>
          <p:cNvPicPr>
            <a:picLocks noChangeAspect="1"/>
          </p:cNvPicPr>
          <p:nvPr/>
        </p:nvPicPr>
        <p:blipFill>
          <a:blip r:embed="rId4"/>
          <a:stretch>
            <a:fillRect/>
          </a:stretch>
        </p:blipFill>
        <p:spPr>
          <a:xfrm>
            <a:off x="103909" y="5705416"/>
            <a:ext cx="1752600" cy="579152"/>
          </a:xfrm>
          <a:prstGeom prst="rect">
            <a:avLst/>
          </a:prstGeom>
        </p:spPr>
      </p:pic>
      <p:sp>
        <p:nvSpPr>
          <p:cNvPr id="6" name="Rectangle 17">
            <a:extLst>
              <a:ext uri="{FF2B5EF4-FFF2-40B4-BE49-F238E27FC236}">
                <a16:creationId xmlns:a16="http://schemas.microsoft.com/office/drawing/2014/main" id="{F449F819-BC9D-4A6A-A3EA-DB1FC1CAF25A}"/>
              </a:ext>
            </a:extLst>
          </p:cNvPr>
          <p:cNvSpPr>
            <a:spLocks noChangeArrowheads="1"/>
          </p:cNvSpPr>
          <p:nvPr/>
        </p:nvSpPr>
        <p:spPr bwMode="auto">
          <a:xfrm>
            <a:off x="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PR"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11" name="Title 1">
            <a:extLst>
              <a:ext uri="{FF2B5EF4-FFF2-40B4-BE49-F238E27FC236}">
                <a16:creationId xmlns:a16="http://schemas.microsoft.com/office/drawing/2014/main" id="{6C41E001-7DED-436C-B44E-A5F0C659CE71}"/>
              </a:ext>
            </a:extLst>
          </p:cNvPr>
          <p:cNvSpPr txBox="1">
            <a:spLocks noChangeArrowheads="1"/>
          </p:cNvSpPr>
          <p:nvPr/>
        </p:nvSpPr>
        <p:spPr>
          <a:xfrm>
            <a:off x="0" y="-1"/>
            <a:ext cx="12192000" cy="2667001"/>
          </a:xfrm>
          <a:prstGeom prst="rect">
            <a:avLst/>
          </a:prstGeom>
        </p:spPr>
        <p:txBody>
          <a:bodyPr vert="horz" lIns="91440" tIns="45720" rIns="91440" bIns="45720" rtlCol="0" anchor="ct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PR" altLang="zh-CN" b="1" u="none" strike="noStrike" kern="1200" cap="none" spc="0" normalizeH="0" baseline="0" noProof="0" dirty="0">
                <a:ln w="28575">
                  <a:solidFill>
                    <a:schemeClr val="accent1">
                      <a:lumMod val="90000"/>
                      <a:lumOff val="10000"/>
                    </a:schemeClr>
                  </a:solidFill>
                  <a:prstDash val="solid"/>
                </a:ln>
                <a:solidFill>
                  <a:schemeClr val="tx1"/>
                </a:solidFill>
                <a:uLnTx/>
                <a:uFillTx/>
                <a:latin typeface="Arial Black" panose="020B0A04020102020204"/>
                <a:ea typeface="SimSun" panose="02010600030101010101" pitchFamily="2" charset="-122"/>
                <a:cs typeface="+mj-cs"/>
              </a:rPr>
              <a:t>La fotolitografía es la tecnología principal en la fabricación de circuitos integrados (ICS)</a:t>
            </a:r>
          </a:p>
        </p:txBody>
      </p:sp>
      <p:sp>
        <p:nvSpPr>
          <p:cNvPr id="10" name="Title 1">
            <a:extLst>
              <a:ext uri="{FF2B5EF4-FFF2-40B4-BE49-F238E27FC236}">
                <a16:creationId xmlns:a16="http://schemas.microsoft.com/office/drawing/2014/main" id="{012ECA93-D3A1-48C9-96F8-48C37E17989F}"/>
              </a:ext>
            </a:extLst>
          </p:cNvPr>
          <p:cNvSpPr txBox="1">
            <a:spLocks noChangeArrowheads="1"/>
          </p:cNvSpPr>
          <p:nvPr/>
        </p:nvSpPr>
        <p:spPr>
          <a:xfrm>
            <a:off x="103874" y="2543183"/>
            <a:ext cx="12011926" cy="3238499"/>
          </a:xfrm>
          <a:prstGeom prst="rect">
            <a:avLst/>
          </a:prstGeom>
        </p:spPr>
        <p:txBody>
          <a:bodyPr vert="horz" lIns="91440" tIns="45720" rIns="91440" bIns="45720" rtlCol="0" anchor="ct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altLang="zh-CN" sz="3600" spc="0" dirty="0">
                <a:ln w="28575">
                  <a:solidFill>
                    <a:schemeClr val="accent1">
                      <a:lumMod val="90000"/>
                      <a:lumOff val="10000"/>
                    </a:schemeClr>
                  </a:solidFill>
                  <a:prstDash val="solid"/>
                </a:ln>
                <a:solidFill>
                  <a:schemeClr val="accent1">
                    <a:lumMod val="90000"/>
                    <a:lumOff val="10000"/>
                  </a:schemeClr>
                </a:solidFill>
                <a:latin typeface="Arial Black" panose="020B0A04020102020204"/>
                <a:ea typeface="SimSun" panose="02010600030101010101" pitchFamily="2" charset="-122"/>
              </a:rPr>
              <a:t>P</a:t>
            </a:r>
            <a:r>
              <a:rPr lang="es-PR" altLang="zh-CN" sz="3600" spc="0" dirty="0">
                <a:ln w="28575">
                  <a:solidFill>
                    <a:schemeClr val="accent1">
                      <a:lumMod val="90000"/>
                      <a:lumOff val="10000"/>
                    </a:schemeClr>
                  </a:solidFill>
                  <a:prstDash val="solid"/>
                </a:ln>
                <a:solidFill>
                  <a:schemeClr val="accent1">
                    <a:lumMod val="90000"/>
                    <a:lumOff val="10000"/>
                  </a:schemeClr>
                </a:solidFill>
                <a:latin typeface="Arial Black" panose="020B0A04020102020204"/>
                <a:ea typeface="SimSun" panose="02010600030101010101" pitchFamily="2" charset="-122"/>
              </a:rPr>
              <a:t>ara observar una serie de fotos donde se muestra una planta de fabricación de circuitos integrados, acceda al siguiente enlace: </a:t>
            </a:r>
          </a:p>
          <a:p>
            <a:pPr marL="0" marR="0" lvl="0" indent="0" algn="ctr" defTabSz="914400" rtl="0" eaLnBrk="1" fontAlgn="auto" latinLnBrk="0" hangingPunct="1">
              <a:lnSpc>
                <a:spcPct val="100000"/>
              </a:lnSpc>
              <a:spcBef>
                <a:spcPct val="0"/>
              </a:spcBef>
              <a:spcAft>
                <a:spcPts val="0"/>
              </a:spcAft>
              <a:buClrTx/>
              <a:buSzTx/>
              <a:buFontTx/>
              <a:buNone/>
              <a:tabLst/>
              <a:defRPr/>
            </a:pPr>
            <a:endParaRPr lang="es-PR" altLang="zh-CN" sz="1600" spc="0" dirty="0">
              <a:ln w="28575">
                <a:solidFill>
                  <a:schemeClr val="accent1">
                    <a:lumMod val="90000"/>
                    <a:lumOff val="10000"/>
                  </a:schemeClr>
                </a:solidFill>
                <a:prstDash val="solid"/>
              </a:ln>
              <a:solidFill>
                <a:schemeClr val="tx1"/>
              </a:solidFill>
              <a:effectLst>
                <a:outerShdw blurRad="38100" dist="38100" dir="2700000" algn="tl">
                  <a:srgbClr val="000000">
                    <a:alpha val="43137"/>
                  </a:srgbClr>
                </a:outerShdw>
              </a:effectLst>
              <a:latin typeface="Arial Black" panose="020B0A04020102020204"/>
              <a:ea typeface="SimSun" panose="02010600030101010101" pitchFamily="2" charset="-122"/>
            </a:endParaRPr>
          </a:p>
          <a:p>
            <a:pPr algn="ctr">
              <a:lnSpc>
                <a:spcPct val="100000"/>
              </a:lnSpc>
              <a:defRPr/>
            </a:pPr>
            <a:r>
              <a:rPr lang="en-US" altLang="en-US" sz="3200" dirty="0">
                <a:solidFill>
                  <a:schemeClr val="tx1"/>
                </a:solidFill>
                <a:effectLst>
                  <a:outerShdw blurRad="38100" dist="38100" dir="2700000" algn="tl">
                    <a:srgbClr val="000000">
                      <a:alpha val="43137"/>
                    </a:srgbClr>
                  </a:outerShdw>
                </a:effectLst>
                <a:hlinkClick r:id="rId5">
                  <a:extLst>
                    <a:ext uri="{A12FA001-AC4F-418D-AE19-62706E023703}">
                      <ahyp:hlinkClr xmlns:ahyp="http://schemas.microsoft.com/office/drawing/2018/hyperlinkcolor" val="tx"/>
                    </a:ext>
                  </a:extLst>
                </a:hlinkClick>
              </a:rPr>
              <a:t>http://www.extremetech.com/computing/85304-intelmicron-fabrication-plant-tour?print</a:t>
            </a:r>
            <a:endParaRPr kumimoji="0" lang="es-PR" altLang="zh-CN" sz="3200" i="0" u="none" strike="noStrike" kern="1200" cap="none" spc="0" normalizeH="0" baseline="0" noProof="0" dirty="0">
              <a:ln w="28575">
                <a:solidFill>
                  <a:schemeClr val="accent1">
                    <a:lumMod val="90000"/>
                    <a:lumOff val="10000"/>
                  </a:schemeClr>
                </a:solidFill>
                <a:prstDash val="solid"/>
              </a:ln>
              <a:solidFill>
                <a:schemeClr val="tx1"/>
              </a:solidFill>
              <a:effectLst>
                <a:outerShdw blurRad="38100" dist="38100" dir="2700000" algn="tl">
                  <a:srgbClr val="000000">
                    <a:alpha val="43137"/>
                  </a:srgbClr>
                </a:outerShdw>
              </a:effectLst>
              <a:uLnTx/>
              <a:uFillTx/>
              <a:latin typeface="Arial Black" panose="020B0A04020102020204"/>
              <a:ea typeface="SimSun" panose="02010600030101010101" pitchFamily="2" charset="-122"/>
            </a:endParaRPr>
          </a:p>
        </p:txBody>
      </p:sp>
    </p:spTree>
    <p:extLst>
      <p:ext uri="{BB962C8B-B14F-4D97-AF65-F5344CB8AC3E}">
        <p14:creationId xmlns:p14="http://schemas.microsoft.com/office/powerpoint/2010/main" val="225353129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A2A30A51-6F99-4561-B8FD-38EF8B15CECF}"/>
              </a:ext>
            </a:extLst>
          </p:cNvPr>
          <p:cNvPicPr>
            <a:picLocks noChangeAspect="1"/>
          </p:cNvPicPr>
          <p:nvPr/>
        </p:nvPicPr>
        <p:blipFill>
          <a:blip r:embed="rId3"/>
          <a:stretch>
            <a:fillRect/>
          </a:stretch>
        </p:blipFill>
        <p:spPr>
          <a:xfrm>
            <a:off x="11502554" y="5681640"/>
            <a:ext cx="613246" cy="602927"/>
          </a:xfrm>
          <a:prstGeom prst="rect">
            <a:avLst/>
          </a:prstGeom>
        </p:spPr>
      </p:pic>
      <p:pic>
        <p:nvPicPr>
          <p:cNvPr id="21" name="Picture 20">
            <a:extLst>
              <a:ext uri="{FF2B5EF4-FFF2-40B4-BE49-F238E27FC236}">
                <a16:creationId xmlns:a16="http://schemas.microsoft.com/office/drawing/2014/main" id="{BF4E40D4-D04B-49FE-A159-7823750B1F30}"/>
              </a:ext>
            </a:extLst>
          </p:cNvPr>
          <p:cNvPicPr>
            <a:picLocks noChangeAspect="1"/>
          </p:cNvPicPr>
          <p:nvPr/>
        </p:nvPicPr>
        <p:blipFill>
          <a:blip r:embed="rId4"/>
          <a:stretch>
            <a:fillRect/>
          </a:stretch>
        </p:blipFill>
        <p:spPr>
          <a:xfrm>
            <a:off x="103909" y="5705416"/>
            <a:ext cx="1752600" cy="579152"/>
          </a:xfrm>
          <a:prstGeom prst="rect">
            <a:avLst/>
          </a:prstGeom>
        </p:spPr>
      </p:pic>
      <p:sp>
        <p:nvSpPr>
          <p:cNvPr id="6" name="Rectangle 17">
            <a:extLst>
              <a:ext uri="{FF2B5EF4-FFF2-40B4-BE49-F238E27FC236}">
                <a16:creationId xmlns:a16="http://schemas.microsoft.com/office/drawing/2014/main" id="{F449F819-BC9D-4A6A-A3EA-DB1FC1CAF25A}"/>
              </a:ext>
            </a:extLst>
          </p:cNvPr>
          <p:cNvSpPr>
            <a:spLocks noChangeArrowheads="1"/>
          </p:cNvSpPr>
          <p:nvPr/>
        </p:nvSpPr>
        <p:spPr bwMode="auto">
          <a:xfrm>
            <a:off x="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PR"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2" name="Rectangle 1">
            <a:extLst>
              <a:ext uri="{FF2B5EF4-FFF2-40B4-BE49-F238E27FC236}">
                <a16:creationId xmlns:a16="http://schemas.microsoft.com/office/drawing/2014/main" id="{2FB6E7F2-E6E8-47C5-B397-F0AC28B54BD4}"/>
              </a:ext>
            </a:extLst>
          </p:cNvPr>
          <p:cNvSpPr/>
          <p:nvPr/>
        </p:nvSpPr>
        <p:spPr>
          <a:xfrm>
            <a:off x="103908" y="176561"/>
            <a:ext cx="12011891" cy="1931234"/>
          </a:xfrm>
          <a:prstGeom prst="rect">
            <a:avLst/>
          </a:prstGeom>
        </p:spPr>
        <p:txBody>
          <a:bodyPr wrap="square">
            <a:spAutoFit/>
          </a:bodyPr>
          <a:lstStyle/>
          <a:p>
            <a:pPr algn="just">
              <a:lnSpc>
                <a:spcPct val="107000"/>
              </a:lnSpc>
            </a:pPr>
            <a:r>
              <a:rPr lang="es-PR" sz="3200" b="1" dirty="0">
                <a:effectLst>
                  <a:outerShdw blurRad="38100" dist="38100" dir="2700000" algn="tl">
                    <a:srgbClr val="000000">
                      <a:alpha val="43137"/>
                    </a:srgbClr>
                  </a:outerShdw>
                </a:effectLst>
                <a:ea typeface="MS Mincho" panose="02020609040205080304" pitchFamily="49" charset="-128"/>
                <a:cs typeface="Times New Roman" panose="02020603050405020304" pitchFamily="18" charset="0"/>
              </a:rPr>
              <a:t>Este trabajo está licenciado por </a:t>
            </a:r>
            <a:r>
              <a:rPr lang="es-PR" sz="3200" b="1" u="sng" dirty="0">
                <a:solidFill>
                  <a:srgbClr val="002060"/>
                </a:solidFill>
                <a:effectLst>
                  <a:outerShdw blurRad="38100" dist="38100" dir="2700000" algn="tl">
                    <a:srgbClr val="000000">
                      <a:alpha val="43137"/>
                    </a:srgbClr>
                  </a:outerShdw>
                </a:effectLst>
                <a:ea typeface="MS Mincho" panose="02020609040205080304" pitchFamily="49" charset="-128"/>
                <a:cs typeface="Times New Roman" panose="02020603050405020304" pitchFamily="18" charset="0"/>
              </a:rPr>
              <a:t>“</a:t>
            </a:r>
            <a:r>
              <a:rPr lang="es-PR" sz="3200" b="1" u="sng" dirty="0" err="1">
                <a:solidFill>
                  <a:srgbClr val="002060"/>
                </a:solidFill>
                <a:effectLst>
                  <a:outerShdw blurRad="38100" dist="38100" dir="2700000" algn="tl">
                    <a:srgbClr val="000000">
                      <a:alpha val="43137"/>
                    </a:srgbClr>
                  </a:outerShdw>
                </a:effectLst>
                <a:ea typeface="MS Mincho" panose="02020609040205080304" pitchFamily="49" charset="-128"/>
                <a:cs typeface="Times New Roman" panose="02020603050405020304" pitchFamily="18" charset="0"/>
              </a:rPr>
              <a:t>Creative</a:t>
            </a:r>
            <a:r>
              <a:rPr lang="es-PR" sz="3200" b="1" u="sng" dirty="0">
                <a:solidFill>
                  <a:srgbClr val="002060"/>
                </a:solidFill>
                <a:effectLst>
                  <a:outerShdw blurRad="38100" dist="38100" dir="2700000" algn="tl">
                    <a:srgbClr val="000000">
                      <a:alpha val="43137"/>
                    </a:srgbClr>
                  </a:outerShdw>
                </a:effectLst>
                <a:ea typeface="MS Mincho" panose="02020609040205080304" pitchFamily="49" charset="-128"/>
                <a:cs typeface="Times New Roman" panose="02020603050405020304" pitchFamily="18" charset="0"/>
              </a:rPr>
              <a:t> </a:t>
            </a:r>
            <a:r>
              <a:rPr lang="es-PR" sz="3200" b="1" u="sng" dirty="0" err="1">
                <a:solidFill>
                  <a:srgbClr val="002060"/>
                </a:solidFill>
                <a:effectLst>
                  <a:outerShdw blurRad="38100" dist="38100" dir="2700000" algn="tl">
                    <a:srgbClr val="000000">
                      <a:alpha val="43137"/>
                    </a:srgbClr>
                  </a:outerShdw>
                </a:effectLst>
                <a:ea typeface="MS Mincho" panose="02020609040205080304" pitchFamily="49" charset="-128"/>
                <a:cs typeface="Times New Roman" panose="02020603050405020304" pitchFamily="18" charset="0"/>
              </a:rPr>
              <a:t>Commons</a:t>
            </a:r>
            <a:r>
              <a:rPr lang="es-PR" sz="3200" b="1" u="sng" dirty="0">
                <a:solidFill>
                  <a:srgbClr val="002060"/>
                </a:solidFill>
                <a:effectLst>
                  <a:outerShdw blurRad="38100" dist="38100" dir="2700000" algn="tl">
                    <a:srgbClr val="000000">
                      <a:alpha val="43137"/>
                    </a:srgbClr>
                  </a:outerShdw>
                </a:effectLst>
                <a:ea typeface="MS Mincho" panose="02020609040205080304" pitchFamily="49" charset="-128"/>
                <a:cs typeface="Times New Roman" panose="02020603050405020304" pitchFamily="18" charset="0"/>
              </a:rPr>
              <a:t> </a:t>
            </a:r>
            <a:r>
              <a:rPr lang="es-PR" sz="3200" b="1" u="sng" dirty="0" err="1">
                <a:solidFill>
                  <a:srgbClr val="002060"/>
                </a:solidFill>
                <a:effectLst>
                  <a:outerShdw blurRad="38100" dist="38100" dir="2700000" algn="tl">
                    <a:srgbClr val="000000">
                      <a:alpha val="43137"/>
                    </a:srgbClr>
                  </a:outerShdw>
                </a:effectLst>
                <a:ea typeface="MS Mincho" panose="02020609040205080304" pitchFamily="49" charset="-128"/>
                <a:cs typeface="Times New Roman" panose="02020603050405020304" pitchFamily="18" charset="0"/>
              </a:rPr>
              <a:t>Attribution-NonComercial-ShareAlike</a:t>
            </a:r>
            <a:r>
              <a:rPr lang="es-PR" sz="3200" b="1" u="sng" dirty="0">
                <a:solidFill>
                  <a:srgbClr val="002060"/>
                </a:solidFill>
                <a:effectLst>
                  <a:outerShdw blurRad="38100" dist="38100" dir="2700000" algn="tl">
                    <a:srgbClr val="000000">
                      <a:alpha val="43137"/>
                    </a:srgbClr>
                  </a:outerShdw>
                </a:effectLst>
                <a:ea typeface="MS Mincho" panose="02020609040205080304" pitchFamily="49" charset="-128"/>
                <a:cs typeface="Times New Roman" panose="02020603050405020304" pitchFamily="18" charset="0"/>
              </a:rPr>
              <a:t> 3.0 </a:t>
            </a:r>
            <a:r>
              <a:rPr lang="es-PR" sz="3200" b="1" u="sng" dirty="0" err="1">
                <a:solidFill>
                  <a:srgbClr val="002060"/>
                </a:solidFill>
                <a:effectLst>
                  <a:outerShdw blurRad="38100" dist="38100" dir="2700000" algn="tl">
                    <a:srgbClr val="000000">
                      <a:alpha val="43137"/>
                    </a:srgbClr>
                  </a:outerShdw>
                </a:effectLst>
                <a:ea typeface="MS Mincho" panose="02020609040205080304" pitchFamily="49" charset="-128"/>
                <a:cs typeface="Times New Roman" panose="02020603050405020304" pitchFamily="18" charset="0"/>
              </a:rPr>
              <a:t>Unported</a:t>
            </a:r>
            <a:r>
              <a:rPr lang="es-PR" sz="3200" b="1" u="sng" dirty="0">
                <a:solidFill>
                  <a:srgbClr val="002060"/>
                </a:solidFill>
                <a:effectLst>
                  <a:outerShdw blurRad="38100" dist="38100" dir="2700000" algn="tl">
                    <a:srgbClr val="000000">
                      <a:alpha val="43137"/>
                    </a:srgbClr>
                  </a:outerShdw>
                </a:effectLst>
                <a:ea typeface="MS Mincho" panose="02020609040205080304" pitchFamily="49" charset="-128"/>
                <a:cs typeface="Times New Roman" panose="02020603050405020304" pitchFamily="18" charset="0"/>
              </a:rPr>
              <a:t> </a:t>
            </a:r>
            <a:r>
              <a:rPr lang="es-PR" sz="3200" b="1" u="sng" dirty="0" err="1">
                <a:solidFill>
                  <a:srgbClr val="002060"/>
                </a:solidFill>
                <a:effectLst>
                  <a:outerShdw blurRad="38100" dist="38100" dir="2700000" algn="tl">
                    <a:srgbClr val="000000">
                      <a:alpha val="43137"/>
                    </a:srgbClr>
                  </a:outerShdw>
                </a:effectLst>
                <a:ea typeface="MS Mincho" panose="02020609040205080304" pitchFamily="49" charset="-128"/>
                <a:cs typeface="Times New Roman" panose="02020603050405020304" pitchFamily="18" charset="0"/>
              </a:rPr>
              <a:t>License</a:t>
            </a:r>
            <a:r>
              <a:rPr lang="es-PR" sz="3200" b="1" u="sng" dirty="0">
                <a:solidFill>
                  <a:srgbClr val="002060"/>
                </a:solidFill>
                <a:effectLst>
                  <a:outerShdw blurRad="38100" dist="38100" dir="2700000" algn="tl">
                    <a:srgbClr val="000000">
                      <a:alpha val="43137"/>
                    </a:srgbClr>
                  </a:outerShdw>
                </a:effectLst>
                <a:ea typeface="MS Mincho" panose="02020609040205080304" pitchFamily="49" charset="-128"/>
                <a:cs typeface="Times New Roman" panose="02020603050405020304" pitchFamily="18" charset="0"/>
              </a:rPr>
              <a:t>”</a:t>
            </a:r>
            <a:r>
              <a:rPr lang="es-PR" sz="3200" b="1" dirty="0">
                <a:effectLst>
                  <a:outerShdw blurRad="38100" dist="38100" dir="2700000" algn="tl">
                    <a:srgbClr val="000000">
                      <a:alpha val="43137"/>
                    </a:srgbClr>
                  </a:outerShdw>
                </a:effectLst>
                <a:ea typeface="MS Mincho" panose="02020609040205080304" pitchFamily="49" charset="-128"/>
                <a:cs typeface="Times New Roman" panose="02020603050405020304" pitchFamily="18" charset="0"/>
              </a:rPr>
              <a:t>.</a:t>
            </a:r>
          </a:p>
          <a:p>
            <a:pPr algn="just">
              <a:lnSpc>
                <a:spcPct val="107000"/>
              </a:lnSpc>
            </a:pPr>
            <a:r>
              <a:rPr lang="es-PR" sz="1600" b="1" dirty="0">
                <a:effectLst>
                  <a:outerShdw blurRad="38100" dist="38100" dir="2700000" algn="tl">
                    <a:srgbClr val="000000">
                      <a:alpha val="43137"/>
                    </a:srgbClr>
                  </a:outerShdw>
                </a:effectLst>
                <a:ea typeface="MS Mincho" panose="02020609040205080304" pitchFamily="49" charset="-128"/>
                <a:cs typeface="Times New Roman" panose="02020603050405020304" pitchFamily="18" charset="0"/>
              </a:rPr>
              <a:t> </a:t>
            </a:r>
          </a:p>
          <a:p>
            <a:pPr algn="just">
              <a:lnSpc>
                <a:spcPct val="107000"/>
              </a:lnSpc>
            </a:pPr>
            <a:r>
              <a:rPr lang="es-PR" sz="3200" b="1" dirty="0">
                <a:effectLst>
                  <a:outerShdw blurRad="38100" dist="38100" dir="2700000" algn="tl">
                    <a:srgbClr val="000000">
                      <a:alpha val="43137"/>
                    </a:srgbClr>
                  </a:outerShdw>
                </a:effectLst>
                <a:ea typeface="MS Mincho" panose="02020609040205080304" pitchFamily="49" charset="-128"/>
                <a:cs typeface="Times New Roman" panose="02020603050405020304" pitchFamily="18" charset="0"/>
              </a:rPr>
              <a:t>Basado en un trabajo en </a:t>
            </a:r>
            <a:r>
              <a:rPr lang="es-PR" sz="3200" b="1" u="sng" dirty="0">
                <a:solidFill>
                  <a:srgbClr val="002060"/>
                </a:solidFill>
                <a:effectLst>
                  <a:outerShdw blurRad="38100" dist="38100" dir="2700000" algn="tl">
                    <a:srgbClr val="000000">
                      <a:alpha val="43137"/>
                    </a:srgbClr>
                  </a:outerShdw>
                </a:effectLst>
                <a:ea typeface="MS Mincho" panose="02020609040205080304" pitchFamily="49" charset="-128"/>
                <a:cs typeface="Times New Roman" panose="02020603050405020304" pitchFamily="18" charset="0"/>
              </a:rPr>
              <a:t>www.nano-link.org</a:t>
            </a:r>
            <a:r>
              <a:rPr lang="es-PR" sz="3200" b="1" dirty="0">
                <a:effectLst>
                  <a:outerShdw blurRad="38100" dist="38100" dir="2700000" algn="tl">
                    <a:srgbClr val="000000">
                      <a:alpha val="43137"/>
                    </a:srgbClr>
                  </a:outerShdw>
                </a:effectLst>
                <a:ea typeface="MS Mincho" panose="02020609040205080304" pitchFamily="49" charset="-128"/>
                <a:cs typeface="Times New Roman" panose="02020603050405020304" pitchFamily="18" charset="0"/>
              </a:rPr>
              <a:t>.</a:t>
            </a:r>
          </a:p>
        </p:txBody>
      </p:sp>
      <p:sp>
        <p:nvSpPr>
          <p:cNvPr id="3" name="Rectangle 2">
            <a:extLst>
              <a:ext uri="{FF2B5EF4-FFF2-40B4-BE49-F238E27FC236}">
                <a16:creationId xmlns:a16="http://schemas.microsoft.com/office/drawing/2014/main" id="{98856554-06A0-429F-AC20-00A46125BC1A}"/>
              </a:ext>
            </a:extLst>
          </p:cNvPr>
          <p:cNvSpPr/>
          <p:nvPr/>
        </p:nvSpPr>
        <p:spPr>
          <a:xfrm>
            <a:off x="103908" y="2438400"/>
            <a:ext cx="12011890" cy="3227422"/>
          </a:xfrm>
          <a:prstGeom prst="rect">
            <a:avLst/>
          </a:prstGeom>
        </p:spPr>
        <p:txBody>
          <a:bodyPr wrap="square">
            <a:spAutoFit/>
          </a:bodyPr>
          <a:lstStyle/>
          <a:p>
            <a:pPr algn="just">
              <a:lnSpc>
                <a:spcPct val="107000"/>
              </a:lnSpc>
            </a:pPr>
            <a:r>
              <a:rPr lang="es-PR" sz="3200" b="1" i="1" dirty="0">
                <a:effectLst>
                  <a:outerShdw blurRad="38100" dist="38100" dir="2700000" algn="tl">
                    <a:srgbClr val="000000">
                      <a:alpha val="43137"/>
                    </a:srgbClr>
                  </a:outerShdw>
                </a:effectLst>
                <a:latin typeface="Arial" panose="020B0604020202020204" pitchFamily="34" charset="0"/>
                <a:ea typeface="MS Mincho" panose="02020609040205080304" pitchFamily="49" charset="-128"/>
                <a:cs typeface="Arial" panose="020B0604020202020204" pitchFamily="34" charset="0"/>
              </a:rPr>
              <a:t>Este material está basado en trabajo apoyado por la Fundación Nacional de Ciencia bajo la Concesión Número 0802323.  Cualquier opinión, hallazgos, conclusiones o recomendaciones expresadas en este material son las del autor(es) y no necesariamente representan las opiniones de la Fundación Nacional de Ciencias.</a:t>
            </a:r>
          </a:p>
        </p:txBody>
      </p:sp>
      <p:pic>
        <p:nvPicPr>
          <p:cNvPr id="4" name="Picture 3">
            <a:extLst>
              <a:ext uri="{FF2B5EF4-FFF2-40B4-BE49-F238E27FC236}">
                <a16:creationId xmlns:a16="http://schemas.microsoft.com/office/drawing/2014/main" id="{86DCBC31-7E77-4B37-A29C-9D4A8D1A48BD}"/>
              </a:ext>
            </a:extLst>
          </p:cNvPr>
          <p:cNvPicPr>
            <a:picLocks noChangeAspect="1"/>
          </p:cNvPicPr>
          <p:nvPr/>
        </p:nvPicPr>
        <p:blipFill>
          <a:blip r:embed="rId5"/>
          <a:stretch>
            <a:fillRect/>
          </a:stretch>
        </p:blipFill>
        <p:spPr>
          <a:xfrm>
            <a:off x="9220200" y="1442129"/>
            <a:ext cx="2486025" cy="895350"/>
          </a:xfrm>
          <a:prstGeom prst="rect">
            <a:avLst/>
          </a:prstGeom>
        </p:spPr>
      </p:pic>
    </p:spTree>
    <p:extLst>
      <p:ext uri="{BB962C8B-B14F-4D97-AF65-F5344CB8AC3E}">
        <p14:creationId xmlns:p14="http://schemas.microsoft.com/office/powerpoint/2010/main" val="36839810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A2A30A51-6F99-4561-B8FD-38EF8B15CECF}"/>
              </a:ext>
            </a:extLst>
          </p:cNvPr>
          <p:cNvPicPr>
            <a:picLocks noChangeAspect="1"/>
          </p:cNvPicPr>
          <p:nvPr/>
        </p:nvPicPr>
        <p:blipFill>
          <a:blip r:embed="rId3"/>
          <a:stretch>
            <a:fillRect/>
          </a:stretch>
        </p:blipFill>
        <p:spPr>
          <a:xfrm>
            <a:off x="11502554" y="5681640"/>
            <a:ext cx="613246" cy="602927"/>
          </a:xfrm>
          <a:prstGeom prst="rect">
            <a:avLst/>
          </a:prstGeom>
        </p:spPr>
      </p:pic>
      <p:pic>
        <p:nvPicPr>
          <p:cNvPr id="21" name="Picture 20">
            <a:extLst>
              <a:ext uri="{FF2B5EF4-FFF2-40B4-BE49-F238E27FC236}">
                <a16:creationId xmlns:a16="http://schemas.microsoft.com/office/drawing/2014/main" id="{BF4E40D4-D04B-49FE-A159-7823750B1F30}"/>
              </a:ext>
            </a:extLst>
          </p:cNvPr>
          <p:cNvPicPr>
            <a:picLocks noChangeAspect="1"/>
          </p:cNvPicPr>
          <p:nvPr/>
        </p:nvPicPr>
        <p:blipFill>
          <a:blip r:embed="rId4"/>
          <a:stretch>
            <a:fillRect/>
          </a:stretch>
        </p:blipFill>
        <p:spPr>
          <a:xfrm>
            <a:off x="103909" y="5705416"/>
            <a:ext cx="1752600" cy="579152"/>
          </a:xfrm>
          <a:prstGeom prst="rect">
            <a:avLst/>
          </a:prstGeom>
        </p:spPr>
      </p:pic>
      <p:sp>
        <p:nvSpPr>
          <p:cNvPr id="6" name="Rectangle 17">
            <a:extLst>
              <a:ext uri="{FF2B5EF4-FFF2-40B4-BE49-F238E27FC236}">
                <a16:creationId xmlns:a16="http://schemas.microsoft.com/office/drawing/2014/main" id="{F449F819-BC9D-4A6A-A3EA-DB1FC1CAF25A}"/>
              </a:ext>
            </a:extLst>
          </p:cNvPr>
          <p:cNvSpPr>
            <a:spLocks noChangeArrowheads="1"/>
          </p:cNvSpPr>
          <p:nvPr/>
        </p:nvSpPr>
        <p:spPr bwMode="auto">
          <a:xfrm>
            <a:off x="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PR"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11" name="Title 1">
            <a:extLst>
              <a:ext uri="{FF2B5EF4-FFF2-40B4-BE49-F238E27FC236}">
                <a16:creationId xmlns:a16="http://schemas.microsoft.com/office/drawing/2014/main" id="{6C41E001-7DED-436C-B44E-A5F0C659CE71}"/>
              </a:ext>
            </a:extLst>
          </p:cNvPr>
          <p:cNvSpPr txBox="1">
            <a:spLocks noChangeArrowheads="1"/>
          </p:cNvSpPr>
          <p:nvPr/>
        </p:nvSpPr>
        <p:spPr>
          <a:xfrm>
            <a:off x="0" y="152399"/>
            <a:ext cx="12192000" cy="1447801"/>
          </a:xfrm>
          <a:prstGeom prst="rect">
            <a:avLst/>
          </a:prstGeom>
        </p:spPr>
        <p:txBody>
          <a:bodyPr vert="horz" lIns="91440" tIns="45720" rIns="91440" bIns="45720" rtlCol="0" anchor="ct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PR" altLang="zh-CN" sz="4400" b="1" i="0" u="none" strike="noStrike" kern="1200" cap="none" spc="0" normalizeH="0" baseline="0" noProof="0" dirty="0">
                <a:ln w="28575">
                  <a:solidFill>
                    <a:schemeClr val="accent1">
                      <a:lumMod val="90000"/>
                      <a:lumOff val="10000"/>
                    </a:schemeClr>
                  </a:solidFill>
                  <a:prstDash val="solid"/>
                </a:ln>
                <a:solidFill>
                  <a:schemeClr val="accent1">
                    <a:lumMod val="90000"/>
                    <a:lumOff val="10000"/>
                  </a:schemeClr>
                </a:solidFill>
                <a:uLnTx/>
                <a:uFillTx/>
                <a:latin typeface="Arial Black" panose="020B0A04020102020204"/>
                <a:ea typeface="SimSun" panose="02010600030101010101" pitchFamily="2" charset="-122"/>
                <a:cs typeface="+mj-cs"/>
              </a:rPr>
              <a:t>Elemento típico de circuito integrado:</a:t>
            </a:r>
          </a:p>
          <a:p>
            <a:pPr marL="0" marR="0" lvl="0" indent="0" algn="ctr" defTabSz="914400" rtl="0" eaLnBrk="1" fontAlgn="auto" latinLnBrk="0" hangingPunct="1">
              <a:lnSpc>
                <a:spcPct val="100000"/>
              </a:lnSpc>
              <a:spcBef>
                <a:spcPct val="0"/>
              </a:spcBef>
              <a:spcAft>
                <a:spcPts val="0"/>
              </a:spcAft>
              <a:buClrTx/>
              <a:buSzTx/>
              <a:buFontTx/>
              <a:buNone/>
              <a:tabLst/>
              <a:defRPr/>
            </a:pPr>
            <a:endParaRPr lang="es-PR" altLang="zh-CN" sz="1050" b="1" spc="0" dirty="0">
              <a:ln w="28575">
                <a:solidFill>
                  <a:schemeClr val="accent1">
                    <a:lumMod val="90000"/>
                    <a:lumOff val="10000"/>
                  </a:schemeClr>
                </a:solidFill>
                <a:prstDash val="solid"/>
              </a:ln>
              <a:solidFill>
                <a:schemeClr val="accent1">
                  <a:lumMod val="90000"/>
                  <a:lumOff val="10000"/>
                </a:schemeClr>
              </a:solidFill>
              <a:latin typeface="Arial Black" panose="020B0A04020102020204"/>
              <a:ea typeface="SimSun" panose="02010600030101010101" pitchFamily="2" charset="-122"/>
            </a:endParaRP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PR" altLang="zh-CN" sz="4400" b="1" i="0" u="none" strike="noStrike" kern="1200" cap="none" spc="0" normalizeH="0" baseline="0" noProof="0" dirty="0">
                <a:ln w="28575">
                  <a:solidFill>
                    <a:schemeClr val="accent1">
                      <a:lumMod val="90000"/>
                      <a:lumOff val="10000"/>
                    </a:schemeClr>
                  </a:solidFill>
                  <a:prstDash val="solid"/>
                </a:ln>
                <a:solidFill>
                  <a:schemeClr val="tx1"/>
                </a:solidFill>
                <a:uLnTx/>
                <a:uFillTx/>
                <a:latin typeface="Arial Black" panose="020B0A04020102020204"/>
                <a:ea typeface="SimSun" panose="02010600030101010101" pitchFamily="2" charset="-122"/>
                <a:cs typeface="+mj-cs"/>
              </a:rPr>
              <a:t>Un transistor MOSFET</a:t>
            </a:r>
          </a:p>
        </p:txBody>
      </p:sp>
      <p:sp>
        <p:nvSpPr>
          <p:cNvPr id="8" name="TextBox 2">
            <a:extLst>
              <a:ext uri="{FF2B5EF4-FFF2-40B4-BE49-F238E27FC236}">
                <a16:creationId xmlns:a16="http://schemas.microsoft.com/office/drawing/2014/main" id="{9F3BF400-6140-41EE-ABBF-08D521D3A530}"/>
              </a:ext>
            </a:extLst>
          </p:cNvPr>
          <p:cNvSpPr txBox="1">
            <a:spLocks noChangeArrowheads="1"/>
          </p:cNvSpPr>
          <p:nvPr/>
        </p:nvSpPr>
        <p:spPr bwMode="auto">
          <a:xfrm>
            <a:off x="290164" y="2856090"/>
            <a:ext cx="1614836" cy="1569660"/>
          </a:xfrm>
          <a:prstGeom prst="rect">
            <a:avLst/>
          </a:prstGeom>
          <a:noFill/>
          <a:ln w="381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s-PR" altLang="en-US" sz="2400" b="1" dirty="0">
                <a:solidFill>
                  <a:schemeClr val="accent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Diseño ideal </a:t>
            </a:r>
          </a:p>
          <a:p>
            <a:pPr algn="ctr" eaLnBrk="1" hangingPunct="1">
              <a:spcBef>
                <a:spcPct val="0"/>
              </a:spcBef>
              <a:buFontTx/>
              <a:buNone/>
            </a:pPr>
            <a:r>
              <a:rPr lang="es-PR" altLang="en-US" sz="2400" b="1" dirty="0">
                <a:solidFill>
                  <a:schemeClr val="accent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del transistor</a:t>
            </a:r>
          </a:p>
        </p:txBody>
      </p:sp>
      <p:sp>
        <p:nvSpPr>
          <p:cNvPr id="9" name="Rectangle 9">
            <a:extLst>
              <a:ext uri="{FF2B5EF4-FFF2-40B4-BE49-F238E27FC236}">
                <a16:creationId xmlns:a16="http://schemas.microsoft.com/office/drawing/2014/main" id="{975C28B2-0104-450F-9F54-6CADEEAD2A0A}"/>
              </a:ext>
            </a:extLst>
          </p:cNvPr>
          <p:cNvSpPr>
            <a:spLocks noChangeArrowheads="1"/>
          </p:cNvSpPr>
          <p:nvPr/>
        </p:nvSpPr>
        <p:spPr bwMode="auto">
          <a:xfrm>
            <a:off x="1856509" y="5539770"/>
            <a:ext cx="9646045"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s-PR" altLang="en-US" sz="20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Con autorización de: Andrew </a:t>
            </a:r>
            <a:r>
              <a:rPr lang="es-PR" altLang="en-US" sz="2000" b="1"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Barron</a:t>
            </a:r>
            <a:r>
              <a:rPr lang="es-PR" altLang="en-US" sz="20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s-PR" altLang="en-US" sz="2000" b="1" i="1"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Applications</a:t>
            </a:r>
            <a:r>
              <a:rPr lang="es-PR" altLang="en-US" sz="2000" b="1" i="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s-PR" altLang="en-US" sz="2000" b="1" i="1"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for</a:t>
            </a:r>
            <a:r>
              <a:rPr lang="es-PR" altLang="en-US" sz="2000" b="1" i="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s-PR" altLang="en-US" sz="2000" b="1" i="1"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Silica</a:t>
            </a:r>
            <a:r>
              <a:rPr lang="es-PR" altLang="en-US" sz="2000" b="1" i="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s-PR" altLang="en-US" sz="2000" b="1" i="1"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Thin</a:t>
            </a:r>
            <a:r>
              <a:rPr lang="es-PR" altLang="en-US" sz="2000" b="1" i="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Films”</a:t>
            </a:r>
          </a:p>
          <a:p>
            <a:pPr algn="ctr" eaLnBrk="1" hangingPunct="1">
              <a:spcBef>
                <a:spcPct val="0"/>
              </a:spcBef>
              <a:buFontTx/>
              <a:buNone/>
            </a:pPr>
            <a:r>
              <a:rPr lang="es-PR" altLang="en-US" sz="5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p>
          <a:p>
            <a:pPr algn="ctr" eaLnBrk="1" hangingPunct="1">
              <a:spcBef>
                <a:spcPct val="0"/>
              </a:spcBef>
              <a:buFontTx/>
              <a:buNone/>
            </a:pPr>
            <a:r>
              <a:rPr lang="es-PR" altLang="en-US" sz="2000" b="1" dirty="0">
                <a:solidFill>
                  <a:schemeClr val="accent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hlinkClick r:id="rId5">
                  <a:extLst>
                    <a:ext uri="{A12FA001-AC4F-418D-AE19-62706E023703}">
                      <ahyp:hlinkClr xmlns:ahyp="http://schemas.microsoft.com/office/drawing/2018/hyperlinkcolor" val="tx"/>
                    </a:ext>
                  </a:extLst>
                </a:hlinkClick>
              </a:rPr>
              <a:t>http://cnx.org/content/m24883/1.5/</a:t>
            </a:r>
            <a:endParaRPr lang="es-PR" altLang="en-US" sz="2000" b="1" dirty="0">
              <a:solidFill>
                <a:schemeClr val="accent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2" name="Picture 1">
            <a:extLst>
              <a:ext uri="{FF2B5EF4-FFF2-40B4-BE49-F238E27FC236}">
                <a16:creationId xmlns:a16="http://schemas.microsoft.com/office/drawing/2014/main" id="{53886500-E8F5-4F66-A7AE-9B3BF1E86B04}"/>
              </a:ext>
            </a:extLst>
          </p:cNvPr>
          <p:cNvPicPr>
            <a:picLocks noChangeAspect="1"/>
          </p:cNvPicPr>
          <p:nvPr/>
        </p:nvPicPr>
        <p:blipFill>
          <a:blip r:embed="rId6"/>
          <a:stretch>
            <a:fillRect/>
          </a:stretch>
        </p:blipFill>
        <p:spPr>
          <a:xfrm>
            <a:off x="2286000" y="1885950"/>
            <a:ext cx="9740639" cy="3448050"/>
          </a:xfrm>
          <a:prstGeom prst="rect">
            <a:avLst/>
          </a:prstGeom>
        </p:spPr>
      </p:pic>
    </p:spTree>
    <p:extLst>
      <p:ext uri="{BB962C8B-B14F-4D97-AF65-F5344CB8AC3E}">
        <p14:creationId xmlns:p14="http://schemas.microsoft.com/office/powerpoint/2010/main" val="42306861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A2A30A51-6F99-4561-B8FD-38EF8B15CECF}"/>
              </a:ext>
            </a:extLst>
          </p:cNvPr>
          <p:cNvPicPr>
            <a:picLocks noChangeAspect="1"/>
          </p:cNvPicPr>
          <p:nvPr/>
        </p:nvPicPr>
        <p:blipFill>
          <a:blip r:embed="rId3"/>
          <a:stretch>
            <a:fillRect/>
          </a:stretch>
        </p:blipFill>
        <p:spPr>
          <a:xfrm>
            <a:off x="11502554" y="5681640"/>
            <a:ext cx="613246" cy="602927"/>
          </a:xfrm>
          <a:prstGeom prst="rect">
            <a:avLst/>
          </a:prstGeom>
        </p:spPr>
      </p:pic>
      <p:pic>
        <p:nvPicPr>
          <p:cNvPr id="21" name="Picture 20">
            <a:extLst>
              <a:ext uri="{FF2B5EF4-FFF2-40B4-BE49-F238E27FC236}">
                <a16:creationId xmlns:a16="http://schemas.microsoft.com/office/drawing/2014/main" id="{BF4E40D4-D04B-49FE-A159-7823750B1F30}"/>
              </a:ext>
            </a:extLst>
          </p:cNvPr>
          <p:cNvPicPr>
            <a:picLocks noChangeAspect="1"/>
          </p:cNvPicPr>
          <p:nvPr/>
        </p:nvPicPr>
        <p:blipFill>
          <a:blip r:embed="rId4"/>
          <a:stretch>
            <a:fillRect/>
          </a:stretch>
        </p:blipFill>
        <p:spPr>
          <a:xfrm>
            <a:off x="103909" y="5705416"/>
            <a:ext cx="1752600" cy="579152"/>
          </a:xfrm>
          <a:prstGeom prst="rect">
            <a:avLst/>
          </a:prstGeom>
        </p:spPr>
      </p:pic>
      <p:sp>
        <p:nvSpPr>
          <p:cNvPr id="6" name="Rectangle 17">
            <a:extLst>
              <a:ext uri="{FF2B5EF4-FFF2-40B4-BE49-F238E27FC236}">
                <a16:creationId xmlns:a16="http://schemas.microsoft.com/office/drawing/2014/main" id="{F449F819-BC9D-4A6A-A3EA-DB1FC1CAF25A}"/>
              </a:ext>
            </a:extLst>
          </p:cNvPr>
          <p:cNvSpPr>
            <a:spLocks noChangeArrowheads="1"/>
          </p:cNvSpPr>
          <p:nvPr/>
        </p:nvSpPr>
        <p:spPr bwMode="auto">
          <a:xfrm>
            <a:off x="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PR"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11" name="Title 1">
            <a:extLst>
              <a:ext uri="{FF2B5EF4-FFF2-40B4-BE49-F238E27FC236}">
                <a16:creationId xmlns:a16="http://schemas.microsoft.com/office/drawing/2014/main" id="{6C41E001-7DED-436C-B44E-A5F0C659CE71}"/>
              </a:ext>
            </a:extLst>
          </p:cNvPr>
          <p:cNvSpPr txBox="1">
            <a:spLocks noChangeArrowheads="1"/>
          </p:cNvSpPr>
          <p:nvPr/>
        </p:nvSpPr>
        <p:spPr>
          <a:xfrm>
            <a:off x="0" y="0"/>
            <a:ext cx="12192000" cy="1524001"/>
          </a:xfrm>
          <a:prstGeom prst="rect">
            <a:avLst/>
          </a:prstGeom>
        </p:spPr>
        <p:txBody>
          <a:bodyPr vert="horz" lIns="91440" tIns="45720" rIns="91440" bIns="45720" rtlCol="0" anchor="ct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PR" altLang="zh-CN" b="1" i="0" u="none" strike="noStrike" kern="1200" cap="none" spc="0" normalizeH="0" baseline="0" noProof="0" dirty="0">
                <a:ln w="28575">
                  <a:solidFill>
                    <a:schemeClr val="accent1">
                      <a:lumMod val="90000"/>
                      <a:lumOff val="10000"/>
                    </a:schemeClr>
                  </a:solidFill>
                  <a:prstDash val="solid"/>
                </a:ln>
                <a:solidFill>
                  <a:schemeClr val="tx1"/>
                </a:solidFill>
                <a:uLnTx/>
                <a:uFillTx/>
                <a:latin typeface="Arial Black" panose="020B0A04020102020204"/>
                <a:ea typeface="SimSun" panose="02010600030101010101" pitchFamily="2" charset="-122"/>
                <a:cs typeface="+mj-cs"/>
              </a:rPr>
              <a:t>Transistores CMOS reales fabricados en una oblea</a:t>
            </a:r>
          </a:p>
        </p:txBody>
      </p:sp>
      <p:sp>
        <p:nvSpPr>
          <p:cNvPr id="8" name="TextBox 6">
            <a:extLst>
              <a:ext uri="{FF2B5EF4-FFF2-40B4-BE49-F238E27FC236}">
                <a16:creationId xmlns:a16="http://schemas.microsoft.com/office/drawing/2014/main" id="{B6DF5CE6-64B0-40D1-BA36-7848AD3870AC}"/>
              </a:ext>
            </a:extLst>
          </p:cNvPr>
          <p:cNvSpPr txBox="1">
            <a:spLocks noChangeArrowheads="1"/>
          </p:cNvSpPr>
          <p:nvPr/>
        </p:nvSpPr>
        <p:spPr bwMode="auto">
          <a:xfrm>
            <a:off x="0" y="5005789"/>
            <a:ext cx="608812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2400" b="1" dirty="0">
                <a:solidFill>
                  <a:schemeClr val="accent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http://www.computerhistory.org/</a:t>
            </a:r>
          </a:p>
        </p:txBody>
      </p:sp>
      <p:sp>
        <p:nvSpPr>
          <p:cNvPr id="9" name="TextBox 1">
            <a:extLst>
              <a:ext uri="{FF2B5EF4-FFF2-40B4-BE49-F238E27FC236}">
                <a16:creationId xmlns:a16="http://schemas.microsoft.com/office/drawing/2014/main" id="{F59A299E-8E33-41EC-9A99-EF783BAC699F}"/>
              </a:ext>
            </a:extLst>
          </p:cNvPr>
          <p:cNvSpPr txBox="1">
            <a:spLocks noChangeArrowheads="1"/>
          </p:cNvSpPr>
          <p:nvPr/>
        </p:nvSpPr>
        <p:spPr bwMode="auto">
          <a:xfrm>
            <a:off x="1839303" y="2050025"/>
            <a:ext cx="2120900" cy="2677656"/>
          </a:xfrm>
          <a:prstGeom prst="rect">
            <a:avLst/>
          </a:prstGeom>
          <a:noFill/>
          <a:ln w="381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s-PR" altLang="en-US" sz="2400" b="1" dirty="0">
                <a:solidFill>
                  <a:schemeClr val="accent3"/>
                </a:solidFill>
                <a:effectLst>
                  <a:outerShdw blurRad="38100" dist="38100" dir="2700000" algn="tl">
                    <a:srgbClr val="000000">
                      <a:alpha val="43137"/>
                    </a:srgbClr>
                  </a:outerShdw>
                </a:effectLst>
                <a:latin typeface="Arial" panose="020B0604020202020204" pitchFamily="34" charset="0"/>
              </a:rPr>
              <a:t>Las dimensiones del transistor son por debajo de los 100 nanómetros. </a:t>
            </a:r>
          </a:p>
        </p:txBody>
      </p:sp>
      <p:pic>
        <p:nvPicPr>
          <p:cNvPr id="2" name="Picture 1">
            <a:extLst>
              <a:ext uri="{FF2B5EF4-FFF2-40B4-BE49-F238E27FC236}">
                <a16:creationId xmlns:a16="http://schemas.microsoft.com/office/drawing/2014/main" id="{A61EB98A-5228-4000-9D6E-D495FDDE75C4}"/>
              </a:ext>
            </a:extLst>
          </p:cNvPr>
          <p:cNvPicPr>
            <a:picLocks noChangeAspect="1"/>
          </p:cNvPicPr>
          <p:nvPr/>
        </p:nvPicPr>
        <p:blipFill rotWithShape="1">
          <a:blip r:embed="rId5"/>
          <a:srcRect t="13766"/>
          <a:stretch/>
        </p:blipFill>
        <p:spPr>
          <a:xfrm>
            <a:off x="5715000" y="1752600"/>
            <a:ext cx="5291853" cy="4361948"/>
          </a:xfrm>
          <a:prstGeom prst="rect">
            <a:avLst/>
          </a:prstGeom>
        </p:spPr>
      </p:pic>
    </p:spTree>
    <p:extLst>
      <p:ext uri="{BB962C8B-B14F-4D97-AF65-F5344CB8AC3E}">
        <p14:creationId xmlns:p14="http://schemas.microsoft.com/office/powerpoint/2010/main" val="18755868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A2A30A51-6F99-4561-B8FD-38EF8B15CECF}"/>
              </a:ext>
            </a:extLst>
          </p:cNvPr>
          <p:cNvPicPr>
            <a:picLocks noChangeAspect="1"/>
          </p:cNvPicPr>
          <p:nvPr/>
        </p:nvPicPr>
        <p:blipFill>
          <a:blip r:embed="rId3"/>
          <a:stretch>
            <a:fillRect/>
          </a:stretch>
        </p:blipFill>
        <p:spPr>
          <a:xfrm>
            <a:off x="11502554" y="5681640"/>
            <a:ext cx="613246" cy="602927"/>
          </a:xfrm>
          <a:prstGeom prst="rect">
            <a:avLst/>
          </a:prstGeom>
        </p:spPr>
      </p:pic>
      <p:pic>
        <p:nvPicPr>
          <p:cNvPr id="21" name="Picture 20">
            <a:extLst>
              <a:ext uri="{FF2B5EF4-FFF2-40B4-BE49-F238E27FC236}">
                <a16:creationId xmlns:a16="http://schemas.microsoft.com/office/drawing/2014/main" id="{BF4E40D4-D04B-49FE-A159-7823750B1F30}"/>
              </a:ext>
            </a:extLst>
          </p:cNvPr>
          <p:cNvPicPr>
            <a:picLocks noChangeAspect="1"/>
          </p:cNvPicPr>
          <p:nvPr/>
        </p:nvPicPr>
        <p:blipFill>
          <a:blip r:embed="rId4"/>
          <a:stretch>
            <a:fillRect/>
          </a:stretch>
        </p:blipFill>
        <p:spPr>
          <a:xfrm>
            <a:off x="103909" y="5705416"/>
            <a:ext cx="1752600" cy="579152"/>
          </a:xfrm>
          <a:prstGeom prst="rect">
            <a:avLst/>
          </a:prstGeom>
        </p:spPr>
      </p:pic>
      <p:sp>
        <p:nvSpPr>
          <p:cNvPr id="6" name="Rectangle 17">
            <a:extLst>
              <a:ext uri="{FF2B5EF4-FFF2-40B4-BE49-F238E27FC236}">
                <a16:creationId xmlns:a16="http://schemas.microsoft.com/office/drawing/2014/main" id="{F449F819-BC9D-4A6A-A3EA-DB1FC1CAF25A}"/>
              </a:ext>
            </a:extLst>
          </p:cNvPr>
          <p:cNvSpPr>
            <a:spLocks noChangeArrowheads="1"/>
          </p:cNvSpPr>
          <p:nvPr/>
        </p:nvSpPr>
        <p:spPr bwMode="auto">
          <a:xfrm>
            <a:off x="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PR"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11" name="Title 1">
            <a:extLst>
              <a:ext uri="{FF2B5EF4-FFF2-40B4-BE49-F238E27FC236}">
                <a16:creationId xmlns:a16="http://schemas.microsoft.com/office/drawing/2014/main" id="{6C41E001-7DED-436C-B44E-A5F0C659CE71}"/>
              </a:ext>
            </a:extLst>
          </p:cNvPr>
          <p:cNvSpPr txBox="1">
            <a:spLocks noChangeArrowheads="1"/>
          </p:cNvSpPr>
          <p:nvPr/>
        </p:nvSpPr>
        <p:spPr>
          <a:xfrm>
            <a:off x="0" y="76200"/>
            <a:ext cx="12192000" cy="1600201"/>
          </a:xfrm>
          <a:prstGeom prst="rect">
            <a:avLst/>
          </a:prstGeom>
        </p:spPr>
        <p:txBody>
          <a:bodyPr vert="horz" lIns="91440" tIns="45720" rIns="91440" bIns="45720" rtlCol="0" anchor="ct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PR" altLang="zh-CN" sz="5400" b="1" i="0" u="none" strike="noStrike" kern="1200" cap="none" spc="0" normalizeH="0" baseline="0" noProof="0" dirty="0">
                <a:ln w="28575">
                  <a:solidFill>
                    <a:schemeClr val="accent1">
                      <a:lumMod val="90000"/>
                      <a:lumOff val="10000"/>
                    </a:schemeClr>
                  </a:solidFill>
                  <a:prstDash val="solid"/>
                </a:ln>
                <a:solidFill>
                  <a:schemeClr val="tx1"/>
                </a:solidFill>
                <a:uLnTx/>
                <a:uFillTx/>
                <a:latin typeface="Arial Black" panose="020B0A04020102020204"/>
                <a:ea typeface="SimSun" panose="02010600030101010101" pitchFamily="2" charset="-122"/>
                <a:cs typeface="+mj-cs"/>
              </a:rPr>
              <a:t>Micro fabricación – Paso 1:</a:t>
            </a:r>
          </a:p>
          <a:p>
            <a:pPr marL="0" marR="0" lvl="0" indent="0" algn="ctr" defTabSz="914400" rtl="0" eaLnBrk="1" fontAlgn="auto" latinLnBrk="0" hangingPunct="1">
              <a:lnSpc>
                <a:spcPct val="100000"/>
              </a:lnSpc>
              <a:spcBef>
                <a:spcPct val="0"/>
              </a:spcBef>
              <a:spcAft>
                <a:spcPts val="0"/>
              </a:spcAft>
              <a:buClrTx/>
              <a:buSzTx/>
              <a:buFontTx/>
              <a:buNone/>
              <a:tabLst/>
              <a:defRPr/>
            </a:pPr>
            <a:endParaRPr lang="es-PR" altLang="zh-CN" sz="600" b="1" spc="0" dirty="0">
              <a:ln w="28575">
                <a:solidFill>
                  <a:schemeClr val="accent1">
                    <a:lumMod val="90000"/>
                    <a:lumOff val="10000"/>
                  </a:schemeClr>
                </a:solidFill>
                <a:prstDash val="solid"/>
              </a:ln>
              <a:solidFill>
                <a:schemeClr val="accent1">
                  <a:lumMod val="90000"/>
                  <a:lumOff val="10000"/>
                </a:schemeClr>
              </a:solidFill>
              <a:latin typeface="Arial Black" panose="020B0A04020102020204"/>
              <a:ea typeface="SimSun" panose="02010600030101010101" pitchFamily="2" charset="-122"/>
            </a:endParaRP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PR" altLang="zh-CN" b="1" i="0" u="none" strike="noStrike" kern="1200" cap="none" spc="0" normalizeH="0" baseline="0" noProof="0" dirty="0">
                <a:ln w="28575">
                  <a:solidFill>
                    <a:schemeClr val="accent1">
                      <a:lumMod val="90000"/>
                      <a:lumOff val="10000"/>
                    </a:schemeClr>
                  </a:solidFill>
                  <a:prstDash val="solid"/>
                </a:ln>
                <a:solidFill>
                  <a:schemeClr val="accent1">
                    <a:lumMod val="90000"/>
                    <a:lumOff val="10000"/>
                  </a:schemeClr>
                </a:solidFill>
                <a:uLnTx/>
                <a:uFillTx/>
                <a:latin typeface="Arial Black" panose="020B0A04020102020204"/>
                <a:ea typeface="SimSun" panose="02010600030101010101" pitchFamily="2" charset="-122"/>
                <a:cs typeface="+mj-cs"/>
              </a:rPr>
              <a:t>Diseñar el circuito</a:t>
            </a:r>
          </a:p>
        </p:txBody>
      </p:sp>
      <p:pic>
        <p:nvPicPr>
          <p:cNvPr id="7" name="Picture 4">
            <a:extLst>
              <a:ext uri="{FF2B5EF4-FFF2-40B4-BE49-F238E27FC236}">
                <a16:creationId xmlns:a16="http://schemas.microsoft.com/office/drawing/2014/main" id="{9776244D-BB99-473D-B1E1-8D263D8D70E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65400" y="3262958"/>
            <a:ext cx="3911600" cy="2420938"/>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http://www.kasap.usask.ca/images/photos/SEMof3LevelCuInterconP98.GIF">
            <a:extLst>
              <a:ext uri="{FF2B5EF4-FFF2-40B4-BE49-F238E27FC236}">
                <a16:creationId xmlns:a16="http://schemas.microsoft.com/office/drawing/2014/main" id="{195A5FE4-E08C-4F11-A9D2-BB5450EAF88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58000" y="2209800"/>
            <a:ext cx="2514600" cy="3468591"/>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5">
            <a:extLst>
              <a:ext uri="{FF2B5EF4-FFF2-40B4-BE49-F238E27FC236}">
                <a16:creationId xmlns:a16="http://schemas.microsoft.com/office/drawing/2014/main" id="{D406AA63-4473-4567-A880-48598E0BDB45}"/>
              </a:ext>
            </a:extLst>
          </p:cNvPr>
          <p:cNvSpPr txBox="1">
            <a:spLocks noChangeArrowheads="1"/>
          </p:cNvSpPr>
          <p:nvPr/>
        </p:nvSpPr>
        <p:spPr bwMode="auto">
          <a:xfrm>
            <a:off x="1856509" y="5986046"/>
            <a:ext cx="964604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s-PR" altLang="en-US" sz="16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Foto – cortesía de </a:t>
            </a:r>
            <a:r>
              <a:rPr lang="en-US" altLang="en-US" sz="16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IBM  </a:t>
            </a:r>
            <a:r>
              <a:rPr lang="en-US" altLang="en-US" sz="1600" b="1" dirty="0">
                <a:solidFill>
                  <a:schemeClr val="accent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hlinkClick r:id="rId7">
                  <a:extLst>
                    <a:ext uri="{A12FA001-AC4F-418D-AE19-62706E023703}">
                      <ahyp:hlinkClr xmlns:ahyp="http://schemas.microsoft.com/office/drawing/2018/hyperlinkcolor" val="tx"/>
                    </a:ext>
                  </a:extLst>
                </a:hlinkClick>
              </a:rPr>
              <a:t>http://www.kasap.usask.ca/photos/</a:t>
            </a:r>
            <a:endParaRPr lang="en-US" altLang="en-US" sz="2000" b="1" dirty="0">
              <a:solidFill>
                <a:schemeClr val="accent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10" name="TextBox 1">
            <a:extLst>
              <a:ext uri="{FF2B5EF4-FFF2-40B4-BE49-F238E27FC236}">
                <a16:creationId xmlns:a16="http://schemas.microsoft.com/office/drawing/2014/main" id="{1085D80F-D626-493E-BBCB-536F201AD013}"/>
              </a:ext>
            </a:extLst>
          </p:cNvPr>
          <p:cNvSpPr txBox="1">
            <a:spLocks noChangeArrowheads="1"/>
          </p:cNvSpPr>
          <p:nvPr/>
        </p:nvSpPr>
        <p:spPr bwMode="auto">
          <a:xfrm>
            <a:off x="9677400" y="2981651"/>
            <a:ext cx="2340971" cy="1938992"/>
          </a:xfrm>
          <a:prstGeom prst="rect">
            <a:avLst/>
          </a:prstGeom>
          <a:noFill/>
          <a:ln w="381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marL="2286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algn="ctr" eaLnBrk="1" hangingPunct="1">
              <a:spcBef>
                <a:spcPct val="0"/>
              </a:spcBef>
              <a:buFontTx/>
              <a:buNone/>
            </a:pPr>
            <a:r>
              <a:rPr lang="es-PR" altLang="en-US" sz="2400" b="1" dirty="0">
                <a:solidFill>
                  <a:schemeClr val="accent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En: </a:t>
            </a:r>
          </a:p>
          <a:p>
            <a:pPr marL="0" algn="ctr" eaLnBrk="1" hangingPunct="1">
              <a:spcBef>
                <a:spcPct val="0"/>
              </a:spcBef>
              <a:buFontTx/>
              <a:buNone/>
            </a:pPr>
            <a:r>
              <a:rPr lang="es-PR" altLang="en-US" sz="2400" b="1" dirty="0">
                <a:solidFill>
                  <a:schemeClr val="accent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Diseño tridimensional de los componentes</a:t>
            </a:r>
            <a:endParaRPr lang="es-PR" altLang="en-US" sz="1800" b="1" dirty="0">
              <a:solidFill>
                <a:schemeClr val="accent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12" name="TextBox 2">
            <a:extLst>
              <a:ext uri="{FF2B5EF4-FFF2-40B4-BE49-F238E27FC236}">
                <a16:creationId xmlns:a16="http://schemas.microsoft.com/office/drawing/2014/main" id="{88E018C5-AFB8-4A7C-9729-13AACD423219}"/>
              </a:ext>
            </a:extLst>
          </p:cNvPr>
          <p:cNvSpPr txBox="1">
            <a:spLocks noChangeArrowheads="1"/>
          </p:cNvSpPr>
          <p:nvPr/>
        </p:nvSpPr>
        <p:spPr bwMode="auto">
          <a:xfrm>
            <a:off x="152400" y="3873262"/>
            <a:ext cx="2057400" cy="1200329"/>
          </a:xfrm>
          <a:prstGeom prst="rect">
            <a:avLst/>
          </a:prstGeom>
          <a:noFill/>
          <a:ln w="381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marL="2286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algn="ctr" eaLnBrk="1" hangingPunct="1">
              <a:spcBef>
                <a:spcPct val="0"/>
              </a:spcBef>
              <a:buFontTx/>
              <a:buNone/>
            </a:pPr>
            <a:r>
              <a:rPr lang="es-PR" altLang="en-US" sz="2400" b="1" dirty="0">
                <a:solidFill>
                  <a:schemeClr val="accent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Convertir: </a:t>
            </a:r>
          </a:p>
          <a:p>
            <a:pPr marL="0" algn="ctr" eaLnBrk="1" hangingPunct="1">
              <a:spcBef>
                <a:spcPct val="0"/>
              </a:spcBef>
              <a:buFontTx/>
              <a:buNone/>
            </a:pPr>
            <a:r>
              <a:rPr lang="es-PR" altLang="en-US" sz="2400" b="1" dirty="0">
                <a:solidFill>
                  <a:schemeClr val="accent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El diagrama esquemático</a:t>
            </a:r>
          </a:p>
        </p:txBody>
      </p:sp>
      <p:sp>
        <p:nvSpPr>
          <p:cNvPr id="2" name="Rectangle 1">
            <a:extLst>
              <a:ext uri="{FF2B5EF4-FFF2-40B4-BE49-F238E27FC236}">
                <a16:creationId xmlns:a16="http://schemas.microsoft.com/office/drawing/2014/main" id="{BFF90E14-EFA0-4E8C-A6C1-6C37EAC7B79B}"/>
              </a:ext>
            </a:extLst>
          </p:cNvPr>
          <p:cNvSpPr/>
          <p:nvPr/>
        </p:nvSpPr>
        <p:spPr>
          <a:xfrm>
            <a:off x="304800" y="1975733"/>
            <a:ext cx="5791200" cy="954107"/>
          </a:xfrm>
          <a:prstGeom prst="rect">
            <a:avLst/>
          </a:prstGeom>
        </p:spPr>
        <p:txBody>
          <a:bodyPr wrap="square">
            <a:spAutoFit/>
          </a:bodyPr>
          <a:lstStyle/>
          <a:p>
            <a:pPr algn="ctr">
              <a:spcBef>
                <a:spcPct val="0"/>
              </a:spcBef>
            </a:pPr>
            <a:r>
              <a:rPr lang="es-PR" altLang="en-US" sz="2800" b="1" dirty="0">
                <a:ln>
                  <a:solidFill>
                    <a:schemeClr val="tx1"/>
                  </a:solidFill>
                </a:ln>
              </a:rPr>
              <a:t>Diseño tridimensional de la estructura del circuito</a:t>
            </a:r>
          </a:p>
        </p:txBody>
      </p:sp>
    </p:spTree>
    <p:extLst>
      <p:ext uri="{BB962C8B-B14F-4D97-AF65-F5344CB8AC3E}">
        <p14:creationId xmlns:p14="http://schemas.microsoft.com/office/powerpoint/2010/main" val="12354658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A2A30A51-6F99-4561-B8FD-38EF8B15CECF}"/>
              </a:ext>
            </a:extLst>
          </p:cNvPr>
          <p:cNvPicPr>
            <a:picLocks noChangeAspect="1"/>
          </p:cNvPicPr>
          <p:nvPr/>
        </p:nvPicPr>
        <p:blipFill>
          <a:blip r:embed="rId3"/>
          <a:stretch>
            <a:fillRect/>
          </a:stretch>
        </p:blipFill>
        <p:spPr>
          <a:xfrm>
            <a:off x="7239000" y="5681640"/>
            <a:ext cx="613246" cy="602927"/>
          </a:xfrm>
          <a:prstGeom prst="rect">
            <a:avLst/>
          </a:prstGeom>
        </p:spPr>
      </p:pic>
      <p:pic>
        <p:nvPicPr>
          <p:cNvPr id="21" name="Picture 20">
            <a:extLst>
              <a:ext uri="{FF2B5EF4-FFF2-40B4-BE49-F238E27FC236}">
                <a16:creationId xmlns:a16="http://schemas.microsoft.com/office/drawing/2014/main" id="{BF4E40D4-D04B-49FE-A159-7823750B1F30}"/>
              </a:ext>
            </a:extLst>
          </p:cNvPr>
          <p:cNvPicPr>
            <a:picLocks noChangeAspect="1"/>
          </p:cNvPicPr>
          <p:nvPr/>
        </p:nvPicPr>
        <p:blipFill>
          <a:blip r:embed="rId4"/>
          <a:stretch>
            <a:fillRect/>
          </a:stretch>
        </p:blipFill>
        <p:spPr>
          <a:xfrm>
            <a:off x="103909" y="5705416"/>
            <a:ext cx="1752600" cy="579152"/>
          </a:xfrm>
          <a:prstGeom prst="rect">
            <a:avLst/>
          </a:prstGeom>
        </p:spPr>
      </p:pic>
      <p:sp>
        <p:nvSpPr>
          <p:cNvPr id="6" name="Rectangle 17">
            <a:extLst>
              <a:ext uri="{FF2B5EF4-FFF2-40B4-BE49-F238E27FC236}">
                <a16:creationId xmlns:a16="http://schemas.microsoft.com/office/drawing/2014/main" id="{F449F819-BC9D-4A6A-A3EA-DB1FC1CAF25A}"/>
              </a:ext>
            </a:extLst>
          </p:cNvPr>
          <p:cNvSpPr>
            <a:spLocks noChangeArrowheads="1"/>
          </p:cNvSpPr>
          <p:nvPr/>
        </p:nvSpPr>
        <p:spPr bwMode="auto">
          <a:xfrm>
            <a:off x="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PR"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7" name="Title 1">
            <a:extLst>
              <a:ext uri="{FF2B5EF4-FFF2-40B4-BE49-F238E27FC236}">
                <a16:creationId xmlns:a16="http://schemas.microsoft.com/office/drawing/2014/main" id="{A5FB062A-33E4-44A2-AD17-C6FD33278B23}"/>
              </a:ext>
            </a:extLst>
          </p:cNvPr>
          <p:cNvSpPr txBox="1">
            <a:spLocks noChangeArrowheads="1"/>
          </p:cNvSpPr>
          <p:nvPr/>
        </p:nvSpPr>
        <p:spPr>
          <a:xfrm>
            <a:off x="0" y="76200"/>
            <a:ext cx="8229600" cy="2362200"/>
          </a:xfrm>
          <a:prstGeom prst="rect">
            <a:avLst/>
          </a:prstGeom>
        </p:spPr>
        <p:txBody>
          <a:bodyPr vert="horz" lIns="91440" tIns="45720" rIns="91440" bIns="45720" rtlCol="0" anchor="ct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PR" altLang="zh-CN" sz="5400" b="1" i="0" u="none" strike="noStrike" kern="1200" cap="none" spc="0" normalizeH="0" baseline="0" noProof="0" dirty="0">
                <a:ln w="28575">
                  <a:solidFill>
                    <a:schemeClr val="accent1">
                      <a:lumMod val="90000"/>
                      <a:lumOff val="10000"/>
                    </a:schemeClr>
                  </a:solidFill>
                  <a:prstDash val="solid"/>
                </a:ln>
                <a:solidFill>
                  <a:schemeClr val="tx1"/>
                </a:solidFill>
                <a:uLnTx/>
                <a:uFillTx/>
                <a:latin typeface="Arial Black" panose="020B0A04020102020204"/>
                <a:ea typeface="SimSun" panose="02010600030101010101" pitchFamily="2" charset="-122"/>
                <a:cs typeface="+mj-cs"/>
              </a:rPr>
              <a:t>Micro fabricación – Paso 2:</a:t>
            </a:r>
          </a:p>
          <a:p>
            <a:pPr marL="0" marR="0" lvl="0" indent="0" algn="ctr" defTabSz="914400" rtl="0" eaLnBrk="1" fontAlgn="auto" latinLnBrk="0" hangingPunct="1">
              <a:lnSpc>
                <a:spcPct val="100000"/>
              </a:lnSpc>
              <a:spcBef>
                <a:spcPct val="0"/>
              </a:spcBef>
              <a:spcAft>
                <a:spcPts val="0"/>
              </a:spcAft>
              <a:buClrTx/>
              <a:buSzTx/>
              <a:buFontTx/>
              <a:buNone/>
              <a:tabLst/>
              <a:defRPr/>
            </a:pPr>
            <a:endParaRPr lang="es-PR" altLang="zh-CN" sz="600" b="1" spc="0" dirty="0">
              <a:ln w="28575">
                <a:solidFill>
                  <a:schemeClr val="accent1">
                    <a:lumMod val="90000"/>
                    <a:lumOff val="10000"/>
                  </a:schemeClr>
                </a:solidFill>
                <a:prstDash val="solid"/>
              </a:ln>
              <a:solidFill>
                <a:schemeClr val="accent1">
                  <a:lumMod val="90000"/>
                  <a:lumOff val="10000"/>
                </a:schemeClr>
              </a:solidFill>
              <a:latin typeface="Arial Black" panose="020B0A04020102020204"/>
              <a:ea typeface="SimSun" panose="02010600030101010101" pitchFamily="2" charset="-122"/>
            </a:endParaRP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PR" altLang="zh-CN" b="1" i="0" u="none" strike="noStrike" kern="1200" cap="none" spc="0" normalizeH="0" baseline="0" noProof="0" dirty="0">
                <a:ln w="28575">
                  <a:solidFill>
                    <a:schemeClr val="accent1">
                      <a:lumMod val="90000"/>
                      <a:lumOff val="10000"/>
                    </a:schemeClr>
                  </a:solidFill>
                  <a:prstDash val="solid"/>
                </a:ln>
                <a:solidFill>
                  <a:schemeClr val="accent1">
                    <a:lumMod val="90000"/>
                    <a:lumOff val="10000"/>
                  </a:schemeClr>
                </a:solidFill>
                <a:uLnTx/>
                <a:uFillTx/>
                <a:latin typeface="Arial Black" panose="020B0A04020102020204"/>
                <a:ea typeface="SimSun" panose="02010600030101010101" pitchFamily="2" charset="-122"/>
                <a:cs typeface="+mj-cs"/>
              </a:rPr>
              <a:t>Diseñar la máscara</a:t>
            </a:r>
          </a:p>
        </p:txBody>
      </p:sp>
      <p:sp>
        <p:nvSpPr>
          <p:cNvPr id="9" name="Rectangle 3">
            <a:extLst>
              <a:ext uri="{FF2B5EF4-FFF2-40B4-BE49-F238E27FC236}">
                <a16:creationId xmlns:a16="http://schemas.microsoft.com/office/drawing/2014/main" id="{4E438426-32FB-4DA6-8425-08CFC0D9A858}"/>
              </a:ext>
            </a:extLst>
          </p:cNvPr>
          <p:cNvSpPr txBox="1">
            <a:spLocks noChangeArrowheads="1"/>
          </p:cNvSpPr>
          <p:nvPr/>
        </p:nvSpPr>
        <p:spPr>
          <a:xfrm>
            <a:off x="249980" y="2819400"/>
            <a:ext cx="7452852" cy="2362200"/>
          </a:xfrm>
          <a:prstGeom prst="rect">
            <a:avLst/>
          </a:prstGeom>
        </p:spPr>
        <p:txBody>
          <a:bodyPr vert="horz" lIns="0" tIns="45720" rIns="0" bIns="45720" rtlCol="0">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342900" lvl="1" indent="-342900" algn="just">
              <a:spcAft>
                <a:spcPts val="0"/>
              </a:spcAft>
              <a:buFont typeface="Wingdings" panose="05000000000000000000" pitchFamily="2" charset="2"/>
              <a:buChar char="§"/>
              <a:defRPr/>
            </a:pPr>
            <a:r>
              <a:rPr lang="es-PR" sz="3200" b="1" dirty="0">
                <a:solidFill>
                  <a:schemeClr val="tx1"/>
                </a:solidFill>
                <a:effectLst>
                  <a:outerShdw blurRad="38100" dist="38100" dir="2700000" algn="tl">
                    <a:srgbClr val="000000">
                      <a:alpha val="43137"/>
                    </a:srgbClr>
                  </a:outerShdw>
                </a:effectLst>
              </a:rPr>
              <a:t>Dividir la estructura en capas horizontales.</a:t>
            </a:r>
          </a:p>
          <a:p>
            <a:pPr marL="0" lvl="1" indent="0" algn="just">
              <a:spcAft>
                <a:spcPts val="0"/>
              </a:spcAft>
              <a:buNone/>
              <a:defRPr/>
            </a:pPr>
            <a:endParaRPr lang="es-PR" b="1" dirty="0">
              <a:solidFill>
                <a:schemeClr val="tx1"/>
              </a:solidFill>
              <a:effectLst>
                <a:outerShdw blurRad="38100" dist="38100" dir="2700000" algn="tl">
                  <a:srgbClr val="000000">
                    <a:alpha val="43137"/>
                  </a:srgbClr>
                </a:outerShdw>
              </a:effectLst>
            </a:endParaRPr>
          </a:p>
          <a:p>
            <a:pPr marL="342900" lvl="1" indent="-342900" algn="just">
              <a:spcAft>
                <a:spcPts val="0"/>
              </a:spcAft>
              <a:buFont typeface="Wingdings" panose="05000000000000000000" pitchFamily="2" charset="2"/>
              <a:buChar char="§"/>
              <a:defRPr/>
            </a:pPr>
            <a:r>
              <a:rPr lang="es-PR" sz="3200" b="1" dirty="0">
                <a:solidFill>
                  <a:schemeClr val="tx1"/>
                </a:solidFill>
                <a:effectLst>
                  <a:outerShdw blurRad="38100" dist="38100" dir="2700000" algn="tl">
                    <a:srgbClr val="000000">
                      <a:alpha val="43137"/>
                    </a:srgbClr>
                  </a:outerShdw>
                </a:effectLst>
              </a:rPr>
              <a:t>Capturar el diseño de cada capa bidimensional en la foto-máscara.</a:t>
            </a:r>
            <a:endParaRPr lang="es-PR" sz="3200" dirty="0">
              <a:solidFill>
                <a:srgbClr val="0000FF"/>
              </a:solidFill>
            </a:endParaRPr>
          </a:p>
          <a:p>
            <a:pPr lvl="1" algn="just">
              <a:spcAft>
                <a:spcPts val="0"/>
              </a:spcAft>
              <a:buFontTx/>
              <a:buChar char="•"/>
              <a:defRPr/>
            </a:pPr>
            <a:endParaRPr lang="es-PR" sz="3200" dirty="0">
              <a:solidFill>
                <a:srgbClr val="0000FF"/>
              </a:solidFill>
            </a:endParaRPr>
          </a:p>
          <a:p>
            <a:pPr lvl="1" algn="just">
              <a:spcAft>
                <a:spcPts val="0"/>
              </a:spcAft>
              <a:buFontTx/>
              <a:buChar char="•"/>
              <a:defRPr/>
            </a:pPr>
            <a:endParaRPr lang="es-PR" sz="3200" dirty="0">
              <a:solidFill>
                <a:srgbClr val="0000FF"/>
              </a:solidFill>
            </a:endParaRPr>
          </a:p>
          <a:p>
            <a:pPr marL="457200" lvl="1" indent="0" algn="just">
              <a:spcAft>
                <a:spcPts val="0"/>
              </a:spcAft>
              <a:buFontTx/>
              <a:buNone/>
              <a:defRPr/>
            </a:pPr>
            <a:endParaRPr lang="es-PR" sz="3200" dirty="0">
              <a:solidFill>
                <a:srgbClr val="0000FF"/>
              </a:solidFill>
            </a:endParaRPr>
          </a:p>
          <a:p>
            <a:pPr marL="0" indent="0" algn="just">
              <a:spcAft>
                <a:spcPts val="0"/>
              </a:spcAft>
              <a:buFontTx/>
              <a:buNone/>
              <a:defRPr/>
            </a:pPr>
            <a:endParaRPr lang="es-PR" sz="3200" dirty="0"/>
          </a:p>
        </p:txBody>
      </p:sp>
      <p:sp>
        <p:nvSpPr>
          <p:cNvPr id="10" name="TextBox 3">
            <a:extLst>
              <a:ext uri="{FF2B5EF4-FFF2-40B4-BE49-F238E27FC236}">
                <a16:creationId xmlns:a16="http://schemas.microsoft.com/office/drawing/2014/main" id="{B5D4D3CF-01D2-4CD2-9BD7-1D4277D90FF7}"/>
              </a:ext>
            </a:extLst>
          </p:cNvPr>
          <p:cNvSpPr txBox="1">
            <a:spLocks noChangeArrowheads="1"/>
          </p:cNvSpPr>
          <p:nvPr/>
        </p:nvSpPr>
        <p:spPr bwMode="auto">
          <a:xfrm>
            <a:off x="27040" y="5186843"/>
            <a:ext cx="822959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s-PR" altLang="en-US" sz="1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Figuras de </a:t>
            </a:r>
            <a:r>
              <a:rPr lang="es-PR" altLang="en-US" sz="1800" b="1" dirty="0">
                <a:solidFill>
                  <a:schemeClr val="accent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hlinkClick r:id="rId5">
                  <a:extLst>
                    <a:ext uri="{A12FA001-AC4F-418D-AE19-62706E023703}">
                      <ahyp:hlinkClr xmlns:ahyp="http://schemas.microsoft.com/office/drawing/2018/hyperlinkcolor" val="tx"/>
                    </a:ext>
                  </a:extLst>
                </a:hlinkClick>
              </a:rPr>
              <a:t>www.technologystudent.com/elec1/ic2.htm</a:t>
            </a:r>
            <a:r>
              <a:rPr lang="es-PR" altLang="en-US" sz="1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 2006, V. Ryan</a:t>
            </a:r>
          </a:p>
        </p:txBody>
      </p:sp>
      <p:pic>
        <p:nvPicPr>
          <p:cNvPr id="2" name="Picture 1">
            <a:extLst>
              <a:ext uri="{FF2B5EF4-FFF2-40B4-BE49-F238E27FC236}">
                <a16:creationId xmlns:a16="http://schemas.microsoft.com/office/drawing/2014/main" id="{37532403-BF65-4D0E-BCB4-9209FD3CA398}"/>
              </a:ext>
            </a:extLst>
          </p:cNvPr>
          <p:cNvPicPr>
            <a:picLocks noChangeAspect="1"/>
          </p:cNvPicPr>
          <p:nvPr/>
        </p:nvPicPr>
        <p:blipFill>
          <a:blip r:embed="rId6"/>
          <a:stretch>
            <a:fillRect/>
          </a:stretch>
        </p:blipFill>
        <p:spPr>
          <a:xfrm>
            <a:off x="8001000" y="44245"/>
            <a:ext cx="4150786" cy="6240322"/>
          </a:xfrm>
          <a:prstGeom prst="rect">
            <a:avLst/>
          </a:prstGeom>
        </p:spPr>
      </p:pic>
    </p:spTree>
    <p:extLst>
      <p:ext uri="{BB962C8B-B14F-4D97-AF65-F5344CB8AC3E}">
        <p14:creationId xmlns:p14="http://schemas.microsoft.com/office/powerpoint/2010/main" val="24880377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A2A30A51-6F99-4561-B8FD-38EF8B15CECF}"/>
              </a:ext>
            </a:extLst>
          </p:cNvPr>
          <p:cNvPicPr>
            <a:picLocks noChangeAspect="1"/>
          </p:cNvPicPr>
          <p:nvPr/>
        </p:nvPicPr>
        <p:blipFill>
          <a:blip r:embed="rId3"/>
          <a:stretch>
            <a:fillRect/>
          </a:stretch>
        </p:blipFill>
        <p:spPr>
          <a:xfrm>
            <a:off x="11502554" y="5681640"/>
            <a:ext cx="613246" cy="602927"/>
          </a:xfrm>
          <a:prstGeom prst="rect">
            <a:avLst/>
          </a:prstGeom>
        </p:spPr>
      </p:pic>
      <p:pic>
        <p:nvPicPr>
          <p:cNvPr id="21" name="Picture 20">
            <a:extLst>
              <a:ext uri="{FF2B5EF4-FFF2-40B4-BE49-F238E27FC236}">
                <a16:creationId xmlns:a16="http://schemas.microsoft.com/office/drawing/2014/main" id="{BF4E40D4-D04B-49FE-A159-7823750B1F30}"/>
              </a:ext>
            </a:extLst>
          </p:cNvPr>
          <p:cNvPicPr>
            <a:picLocks noChangeAspect="1"/>
          </p:cNvPicPr>
          <p:nvPr/>
        </p:nvPicPr>
        <p:blipFill>
          <a:blip r:embed="rId4"/>
          <a:stretch>
            <a:fillRect/>
          </a:stretch>
        </p:blipFill>
        <p:spPr>
          <a:xfrm>
            <a:off x="103909" y="5705416"/>
            <a:ext cx="1752600" cy="579152"/>
          </a:xfrm>
          <a:prstGeom prst="rect">
            <a:avLst/>
          </a:prstGeom>
        </p:spPr>
      </p:pic>
      <p:sp>
        <p:nvSpPr>
          <p:cNvPr id="6" name="Rectangle 17">
            <a:extLst>
              <a:ext uri="{FF2B5EF4-FFF2-40B4-BE49-F238E27FC236}">
                <a16:creationId xmlns:a16="http://schemas.microsoft.com/office/drawing/2014/main" id="{F449F819-BC9D-4A6A-A3EA-DB1FC1CAF25A}"/>
              </a:ext>
            </a:extLst>
          </p:cNvPr>
          <p:cNvSpPr>
            <a:spLocks noChangeArrowheads="1"/>
          </p:cNvSpPr>
          <p:nvPr/>
        </p:nvSpPr>
        <p:spPr bwMode="auto">
          <a:xfrm>
            <a:off x="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PR"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11" name="Title 1">
            <a:extLst>
              <a:ext uri="{FF2B5EF4-FFF2-40B4-BE49-F238E27FC236}">
                <a16:creationId xmlns:a16="http://schemas.microsoft.com/office/drawing/2014/main" id="{6C41E001-7DED-436C-B44E-A5F0C659CE71}"/>
              </a:ext>
            </a:extLst>
          </p:cNvPr>
          <p:cNvSpPr txBox="1">
            <a:spLocks noChangeArrowheads="1"/>
          </p:cNvSpPr>
          <p:nvPr/>
        </p:nvSpPr>
        <p:spPr>
          <a:xfrm>
            <a:off x="0" y="-1"/>
            <a:ext cx="12192000" cy="1143001"/>
          </a:xfrm>
          <a:prstGeom prst="rect">
            <a:avLst/>
          </a:prstGeom>
        </p:spPr>
        <p:txBody>
          <a:bodyPr vert="horz" lIns="91440" tIns="45720" rIns="91440" bIns="45720" rtlCol="0" anchor="ct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PR" altLang="zh-CN" sz="6000" b="1" i="0" u="none" strike="noStrike" kern="1200" cap="none" spc="0" normalizeH="0" baseline="0" noProof="0" dirty="0">
                <a:ln w="28575">
                  <a:solidFill>
                    <a:schemeClr val="accent1">
                      <a:lumMod val="90000"/>
                      <a:lumOff val="10000"/>
                    </a:schemeClr>
                  </a:solidFill>
                  <a:prstDash val="solid"/>
                </a:ln>
                <a:solidFill>
                  <a:schemeClr val="tx1"/>
                </a:solidFill>
                <a:uLnTx/>
                <a:uFillTx/>
                <a:latin typeface="Arial Black" panose="020B0A04020102020204"/>
                <a:ea typeface="SimSun" panose="02010600030101010101" pitchFamily="2" charset="-122"/>
                <a:cs typeface="+mj-cs"/>
              </a:rPr>
              <a:t>Foto máscara del circuito</a:t>
            </a:r>
          </a:p>
        </p:txBody>
      </p:sp>
      <p:pic>
        <p:nvPicPr>
          <p:cNvPr id="7" name="Picture 2" descr="http://www.electrooptics.com/images/features/EOOct09Lithography1.jpg">
            <a:extLst>
              <a:ext uri="{FF2B5EF4-FFF2-40B4-BE49-F238E27FC236}">
                <a16:creationId xmlns:a16="http://schemas.microsoft.com/office/drawing/2014/main" id="{1B37D785-D5E5-4CF2-9D10-117097ED7A5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00800" y="1507371"/>
            <a:ext cx="4940300" cy="3833673"/>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3">
            <a:extLst>
              <a:ext uri="{FF2B5EF4-FFF2-40B4-BE49-F238E27FC236}">
                <a16:creationId xmlns:a16="http://schemas.microsoft.com/office/drawing/2014/main" id="{7D9D38F1-8B71-43D6-8956-A8D344064A99}"/>
              </a:ext>
            </a:extLst>
          </p:cNvPr>
          <p:cNvSpPr txBox="1">
            <a:spLocks noChangeArrowheads="1"/>
          </p:cNvSpPr>
          <p:nvPr/>
        </p:nvSpPr>
        <p:spPr>
          <a:xfrm>
            <a:off x="533400" y="1669356"/>
            <a:ext cx="5168901" cy="3865504"/>
          </a:xfrm>
          <a:prstGeom prst="rect">
            <a:avLst/>
          </a:prstGeom>
        </p:spPr>
        <p:txBody>
          <a:bodyPr vert="horz" lIns="0" tIns="45720" rIns="0" bIns="45720" rtlCol="0">
            <a:normAutofit fontScale="925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457200" lvl="1" indent="-457200" algn="just">
              <a:buFont typeface="Wingdings" panose="05000000000000000000" pitchFamily="2" charset="2"/>
              <a:buChar char="§"/>
            </a:pPr>
            <a:r>
              <a:rPr lang="es-PR" altLang="en-US" sz="3400" b="1"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La foto-máscara es el patrón a seguir para todos los elementos del circuito a través de toda la oblea de una capa. </a:t>
            </a:r>
          </a:p>
          <a:p>
            <a:pPr marL="0" lvl="1" indent="0" algn="just">
              <a:buNone/>
            </a:pPr>
            <a:endParaRPr lang="es-PR" altLang="en-US" sz="1600" b="1"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457200" lvl="1" indent="-457200" algn="just">
              <a:buFont typeface="Wingdings" panose="05000000000000000000" pitchFamily="2" charset="2"/>
              <a:buChar char="§"/>
            </a:pPr>
            <a:r>
              <a:rPr lang="es-PR" altLang="en-US" sz="3400" b="1"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Esto se repite para producir muchas copias. </a:t>
            </a:r>
            <a:endParaRPr lang="es-PR" altLang="en-US" dirty="0"/>
          </a:p>
        </p:txBody>
      </p:sp>
      <p:sp>
        <p:nvSpPr>
          <p:cNvPr id="9" name="Rectangle 1">
            <a:extLst>
              <a:ext uri="{FF2B5EF4-FFF2-40B4-BE49-F238E27FC236}">
                <a16:creationId xmlns:a16="http://schemas.microsoft.com/office/drawing/2014/main" id="{291BABAD-037F-4C28-BA63-ECC4A279AE05}"/>
              </a:ext>
            </a:extLst>
          </p:cNvPr>
          <p:cNvSpPr>
            <a:spLocks noChangeArrowheads="1"/>
          </p:cNvSpPr>
          <p:nvPr/>
        </p:nvSpPr>
        <p:spPr bwMode="auto">
          <a:xfrm>
            <a:off x="1858966" y="5867400"/>
            <a:ext cx="964358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2000" b="1" dirty="0">
                <a:solidFill>
                  <a:schemeClr val="accent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hlinkClick r:id="rId6">
                  <a:extLst>
                    <a:ext uri="{A12FA001-AC4F-418D-AE19-62706E023703}">
                      <ahyp:hlinkClr xmlns:ahyp="http://schemas.microsoft.com/office/drawing/2018/hyperlinkcolor" val="tx"/>
                    </a:ext>
                  </a:extLst>
                </a:hlinkClick>
              </a:rPr>
              <a:t>  http://www.electrooptics.com/features/feature.php?feature_id=126</a:t>
            </a:r>
            <a:endParaRPr lang="en-US" altLang="en-US" sz="2000" b="1" dirty="0">
              <a:solidFill>
                <a:schemeClr val="accent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80348737"/>
      </p:ext>
    </p:extLst>
  </p:cSld>
  <p:clrMapOvr>
    <a:masterClrMapping/>
  </p:clrMapOvr>
</p:sld>
</file>

<file path=ppt/theme/theme1.xml><?xml version="1.0" encoding="utf-8"?>
<a:theme xmlns:a="http://schemas.openxmlformats.org/drawingml/2006/main" name="1_Retrospect">
  <a:themeElements>
    <a:clrScheme name="Custom 12">
      <a:dk1>
        <a:sysClr val="windowText" lastClr="000000"/>
      </a:dk1>
      <a:lt1>
        <a:sysClr val="window" lastClr="FFFFFF"/>
      </a:lt1>
      <a:dk2>
        <a:srgbClr val="17406D"/>
      </a:dk2>
      <a:lt2>
        <a:srgbClr val="DBEFF9"/>
      </a:lt2>
      <a:accent1>
        <a:srgbClr val="003760"/>
      </a:accent1>
      <a:accent2>
        <a:srgbClr val="000000"/>
      </a:accent2>
      <a:accent3>
        <a:srgbClr val="C00000"/>
      </a:accent3>
      <a:accent4>
        <a:srgbClr val="10CF9B"/>
      </a:accent4>
      <a:accent5>
        <a:srgbClr val="7CCA62"/>
      </a:accent5>
      <a:accent6>
        <a:srgbClr val="A5C249"/>
      </a:accent6>
      <a:hlink>
        <a:srgbClr val="F49100"/>
      </a:hlink>
      <a:folHlink>
        <a:srgbClr val="85DFD0"/>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Retrospect">
  <a:themeElements>
    <a:clrScheme name="Custom 11">
      <a:dk1>
        <a:sysClr val="windowText" lastClr="000000"/>
      </a:dk1>
      <a:lt1>
        <a:sysClr val="window" lastClr="FFFFFF"/>
      </a:lt1>
      <a:dk2>
        <a:srgbClr val="696464"/>
      </a:dk2>
      <a:lt2>
        <a:srgbClr val="E9E5DC"/>
      </a:lt2>
      <a:accent1>
        <a:srgbClr val="003760"/>
      </a:accent1>
      <a:accent2>
        <a:srgbClr val="000000"/>
      </a:accent2>
      <a:accent3>
        <a:srgbClr val="A28E6A"/>
      </a:accent3>
      <a:accent4>
        <a:srgbClr val="956251"/>
      </a:accent4>
      <a:accent5>
        <a:srgbClr val="918485"/>
      </a:accent5>
      <a:accent6>
        <a:srgbClr val="855D5D"/>
      </a:accent6>
      <a:hlink>
        <a:srgbClr val="CC9900"/>
      </a:hlink>
      <a:folHlink>
        <a:srgbClr val="96A9A9"/>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
    <a:dk1>
      <a:srgbClr val="000000"/>
    </a:dk1>
    <a:lt1>
      <a:srgbClr val="FFFFFF"/>
    </a:lt1>
    <a:dk2>
      <a:srgbClr val="434342"/>
    </a:dk2>
    <a:lt2>
      <a:srgbClr val="CDD7D9"/>
    </a:lt2>
    <a:accent1>
      <a:srgbClr val="797B7E"/>
    </a:accent1>
    <a:accent2>
      <a:srgbClr val="28374A"/>
    </a:accent2>
    <a:accent3>
      <a:srgbClr val="FFFFFF"/>
    </a:accent3>
    <a:accent4>
      <a:srgbClr val="000000"/>
    </a:accent4>
    <a:accent5>
      <a:srgbClr val="BEBFC0"/>
    </a:accent5>
    <a:accent6>
      <a:srgbClr val="233142"/>
    </a:accent6>
    <a:hlink>
      <a:srgbClr val="5F5F5F"/>
    </a:hlink>
    <a:folHlink>
      <a:srgbClr val="969696"/>
    </a:folHlink>
  </a:clrScheme>
</a:themeOverride>
</file>

<file path=ppt/theme/themeOverride10.xml><?xml version="1.0" encoding="utf-8"?>
<a:themeOverride xmlns:a="http://schemas.openxmlformats.org/drawingml/2006/main">
  <a:clrScheme name="">
    <a:dk1>
      <a:srgbClr val="000000"/>
    </a:dk1>
    <a:lt1>
      <a:srgbClr val="FFFFFF"/>
    </a:lt1>
    <a:dk2>
      <a:srgbClr val="434342"/>
    </a:dk2>
    <a:lt2>
      <a:srgbClr val="CDD7D9"/>
    </a:lt2>
    <a:accent1>
      <a:srgbClr val="797B7E"/>
    </a:accent1>
    <a:accent2>
      <a:srgbClr val="28374A"/>
    </a:accent2>
    <a:accent3>
      <a:srgbClr val="FFFFFF"/>
    </a:accent3>
    <a:accent4>
      <a:srgbClr val="000000"/>
    </a:accent4>
    <a:accent5>
      <a:srgbClr val="BEBFC0"/>
    </a:accent5>
    <a:accent6>
      <a:srgbClr val="233142"/>
    </a:accent6>
    <a:hlink>
      <a:srgbClr val="5F5F5F"/>
    </a:hlink>
    <a:folHlink>
      <a:srgbClr val="969696"/>
    </a:folHlink>
  </a:clrScheme>
</a:themeOverride>
</file>

<file path=ppt/theme/themeOverride11.xml><?xml version="1.0" encoding="utf-8"?>
<a:themeOverride xmlns:a="http://schemas.openxmlformats.org/drawingml/2006/main">
  <a:clrScheme name="">
    <a:dk1>
      <a:srgbClr val="000000"/>
    </a:dk1>
    <a:lt1>
      <a:srgbClr val="FFFFFF"/>
    </a:lt1>
    <a:dk2>
      <a:srgbClr val="434342"/>
    </a:dk2>
    <a:lt2>
      <a:srgbClr val="CDD7D9"/>
    </a:lt2>
    <a:accent1>
      <a:srgbClr val="797B7E"/>
    </a:accent1>
    <a:accent2>
      <a:srgbClr val="28374A"/>
    </a:accent2>
    <a:accent3>
      <a:srgbClr val="FFFFFF"/>
    </a:accent3>
    <a:accent4>
      <a:srgbClr val="000000"/>
    </a:accent4>
    <a:accent5>
      <a:srgbClr val="BEBFC0"/>
    </a:accent5>
    <a:accent6>
      <a:srgbClr val="233142"/>
    </a:accent6>
    <a:hlink>
      <a:srgbClr val="5F5F5F"/>
    </a:hlink>
    <a:folHlink>
      <a:srgbClr val="969696"/>
    </a:folHlink>
  </a:clrScheme>
</a:themeOverride>
</file>

<file path=ppt/theme/themeOverride12.xml><?xml version="1.0" encoding="utf-8"?>
<a:themeOverride xmlns:a="http://schemas.openxmlformats.org/drawingml/2006/main">
  <a:clrScheme name="">
    <a:dk1>
      <a:srgbClr val="000000"/>
    </a:dk1>
    <a:lt1>
      <a:srgbClr val="FFFFFF"/>
    </a:lt1>
    <a:dk2>
      <a:srgbClr val="434342"/>
    </a:dk2>
    <a:lt2>
      <a:srgbClr val="CDD7D9"/>
    </a:lt2>
    <a:accent1>
      <a:srgbClr val="797B7E"/>
    </a:accent1>
    <a:accent2>
      <a:srgbClr val="28374A"/>
    </a:accent2>
    <a:accent3>
      <a:srgbClr val="FFFFFF"/>
    </a:accent3>
    <a:accent4>
      <a:srgbClr val="000000"/>
    </a:accent4>
    <a:accent5>
      <a:srgbClr val="BEBFC0"/>
    </a:accent5>
    <a:accent6>
      <a:srgbClr val="233142"/>
    </a:accent6>
    <a:hlink>
      <a:srgbClr val="5F5F5F"/>
    </a:hlink>
    <a:folHlink>
      <a:srgbClr val="969696"/>
    </a:folHlink>
  </a:clrScheme>
</a:themeOverride>
</file>

<file path=ppt/theme/themeOverride13.xml><?xml version="1.0" encoding="utf-8"?>
<a:themeOverride xmlns:a="http://schemas.openxmlformats.org/drawingml/2006/main">
  <a:clrScheme name="">
    <a:dk1>
      <a:srgbClr val="000000"/>
    </a:dk1>
    <a:lt1>
      <a:srgbClr val="FFFFFF"/>
    </a:lt1>
    <a:dk2>
      <a:srgbClr val="434342"/>
    </a:dk2>
    <a:lt2>
      <a:srgbClr val="CDD7D9"/>
    </a:lt2>
    <a:accent1>
      <a:srgbClr val="797B7E"/>
    </a:accent1>
    <a:accent2>
      <a:srgbClr val="28374A"/>
    </a:accent2>
    <a:accent3>
      <a:srgbClr val="FFFFFF"/>
    </a:accent3>
    <a:accent4>
      <a:srgbClr val="000000"/>
    </a:accent4>
    <a:accent5>
      <a:srgbClr val="BEBFC0"/>
    </a:accent5>
    <a:accent6>
      <a:srgbClr val="233142"/>
    </a:accent6>
    <a:hlink>
      <a:srgbClr val="5F5F5F"/>
    </a:hlink>
    <a:folHlink>
      <a:srgbClr val="969696"/>
    </a:folHlink>
  </a:clrScheme>
</a:themeOverride>
</file>

<file path=ppt/theme/themeOverride14.xml><?xml version="1.0" encoding="utf-8"?>
<a:themeOverride xmlns:a="http://schemas.openxmlformats.org/drawingml/2006/main">
  <a:clrScheme name="">
    <a:dk1>
      <a:srgbClr val="000000"/>
    </a:dk1>
    <a:lt1>
      <a:srgbClr val="FFFFFF"/>
    </a:lt1>
    <a:dk2>
      <a:srgbClr val="434342"/>
    </a:dk2>
    <a:lt2>
      <a:srgbClr val="CDD7D9"/>
    </a:lt2>
    <a:accent1>
      <a:srgbClr val="797B7E"/>
    </a:accent1>
    <a:accent2>
      <a:srgbClr val="28374A"/>
    </a:accent2>
    <a:accent3>
      <a:srgbClr val="FFFFFF"/>
    </a:accent3>
    <a:accent4>
      <a:srgbClr val="000000"/>
    </a:accent4>
    <a:accent5>
      <a:srgbClr val="BEBFC0"/>
    </a:accent5>
    <a:accent6>
      <a:srgbClr val="233142"/>
    </a:accent6>
    <a:hlink>
      <a:srgbClr val="5F5F5F"/>
    </a:hlink>
    <a:folHlink>
      <a:srgbClr val="969696"/>
    </a:folHlink>
  </a:clrScheme>
</a:themeOverride>
</file>

<file path=ppt/theme/themeOverride15.xml><?xml version="1.0" encoding="utf-8"?>
<a:themeOverride xmlns:a="http://schemas.openxmlformats.org/drawingml/2006/main">
  <a:clrScheme name="">
    <a:dk1>
      <a:srgbClr val="000000"/>
    </a:dk1>
    <a:lt1>
      <a:srgbClr val="FFFFFF"/>
    </a:lt1>
    <a:dk2>
      <a:srgbClr val="434342"/>
    </a:dk2>
    <a:lt2>
      <a:srgbClr val="CDD7D9"/>
    </a:lt2>
    <a:accent1>
      <a:srgbClr val="797B7E"/>
    </a:accent1>
    <a:accent2>
      <a:srgbClr val="28374A"/>
    </a:accent2>
    <a:accent3>
      <a:srgbClr val="FFFFFF"/>
    </a:accent3>
    <a:accent4>
      <a:srgbClr val="000000"/>
    </a:accent4>
    <a:accent5>
      <a:srgbClr val="BEBFC0"/>
    </a:accent5>
    <a:accent6>
      <a:srgbClr val="233142"/>
    </a:accent6>
    <a:hlink>
      <a:srgbClr val="5F5F5F"/>
    </a:hlink>
    <a:folHlink>
      <a:srgbClr val="969696"/>
    </a:folHlink>
  </a:clrScheme>
</a:themeOverride>
</file>

<file path=ppt/theme/themeOverride16.xml><?xml version="1.0" encoding="utf-8"?>
<a:themeOverride xmlns:a="http://schemas.openxmlformats.org/drawingml/2006/main">
  <a:clrScheme name="">
    <a:dk1>
      <a:srgbClr val="000000"/>
    </a:dk1>
    <a:lt1>
      <a:srgbClr val="FFFFFF"/>
    </a:lt1>
    <a:dk2>
      <a:srgbClr val="434342"/>
    </a:dk2>
    <a:lt2>
      <a:srgbClr val="CDD7D9"/>
    </a:lt2>
    <a:accent1>
      <a:srgbClr val="797B7E"/>
    </a:accent1>
    <a:accent2>
      <a:srgbClr val="28374A"/>
    </a:accent2>
    <a:accent3>
      <a:srgbClr val="FFFFFF"/>
    </a:accent3>
    <a:accent4>
      <a:srgbClr val="000000"/>
    </a:accent4>
    <a:accent5>
      <a:srgbClr val="BEBFC0"/>
    </a:accent5>
    <a:accent6>
      <a:srgbClr val="233142"/>
    </a:accent6>
    <a:hlink>
      <a:srgbClr val="5F5F5F"/>
    </a:hlink>
    <a:folHlink>
      <a:srgbClr val="969696"/>
    </a:folHlink>
  </a:clrScheme>
</a:themeOverride>
</file>

<file path=ppt/theme/themeOverride17.xml><?xml version="1.0" encoding="utf-8"?>
<a:themeOverride xmlns:a="http://schemas.openxmlformats.org/drawingml/2006/main">
  <a:clrScheme name="">
    <a:dk1>
      <a:srgbClr val="000000"/>
    </a:dk1>
    <a:lt1>
      <a:srgbClr val="FFFFFF"/>
    </a:lt1>
    <a:dk2>
      <a:srgbClr val="434342"/>
    </a:dk2>
    <a:lt2>
      <a:srgbClr val="CDD7D9"/>
    </a:lt2>
    <a:accent1>
      <a:srgbClr val="797B7E"/>
    </a:accent1>
    <a:accent2>
      <a:srgbClr val="28374A"/>
    </a:accent2>
    <a:accent3>
      <a:srgbClr val="FFFFFF"/>
    </a:accent3>
    <a:accent4>
      <a:srgbClr val="000000"/>
    </a:accent4>
    <a:accent5>
      <a:srgbClr val="BEBFC0"/>
    </a:accent5>
    <a:accent6>
      <a:srgbClr val="233142"/>
    </a:accent6>
    <a:hlink>
      <a:srgbClr val="5F5F5F"/>
    </a:hlink>
    <a:folHlink>
      <a:srgbClr val="969696"/>
    </a:folHlink>
  </a:clrScheme>
</a:themeOverride>
</file>

<file path=ppt/theme/themeOverride18.xml><?xml version="1.0" encoding="utf-8"?>
<a:themeOverride xmlns:a="http://schemas.openxmlformats.org/drawingml/2006/main">
  <a:clrScheme name="">
    <a:dk1>
      <a:srgbClr val="000000"/>
    </a:dk1>
    <a:lt1>
      <a:srgbClr val="FFFFFF"/>
    </a:lt1>
    <a:dk2>
      <a:srgbClr val="434342"/>
    </a:dk2>
    <a:lt2>
      <a:srgbClr val="CDD7D9"/>
    </a:lt2>
    <a:accent1>
      <a:srgbClr val="797B7E"/>
    </a:accent1>
    <a:accent2>
      <a:srgbClr val="28374A"/>
    </a:accent2>
    <a:accent3>
      <a:srgbClr val="FFFFFF"/>
    </a:accent3>
    <a:accent4>
      <a:srgbClr val="000000"/>
    </a:accent4>
    <a:accent5>
      <a:srgbClr val="BEBFC0"/>
    </a:accent5>
    <a:accent6>
      <a:srgbClr val="233142"/>
    </a:accent6>
    <a:hlink>
      <a:srgbClr val="5F5F5F"/>
    </a:hlink>
    <a:folHlink>
      <a:srgbClr val="969696"/>
    </a:folHlink>
  </a:clrScheme>
</a:themeOverride>
</file>

<file path=ppt/theme/themeOverride19.xml><?xml version="1.0" encoding="utf-8"?>
<a:themeOverride xmlns:a="http://schemas.openxmlformats.org/drawingml/2006/main">
  <a:clrScheme name="">
    <a:dk1>
      <a:srgbClr val="000000"/>
    </a:dk1>
    <a:lt1>
      <a:srgbClr val="FFFFFF"/>
    </a:lt1>
    <a:dk2>
      <a:srgbClr val="434342"/>
    </a:dk2>
    <a:lt2>
      <a:srgbClr val="CDD7D9"/>
    </a:lt2>
    <a:accent1>
      <a:srgbClr val="797B7E"/>
    </a:accent1>
    <a:accent2>
      <a:srgbClr val="28374A"/>
    </a:accent2>
    <a:accent3>
      <a:srgbClr val="FFFFFF"/>
    </a:accent3>
    <a:accent4>
      <a:srgbClr val="000000"/>
    </a:accent4>
    <a:accent5>
      <a:srgbClr val="BEBFC0"/>
    </a:accent5>
    <a:accent6>
      <a:srgbClr val="233142"/>
    </a:accent6>
    <a:hlink>
      <a:srgbClr val="5F5F5F"/>
    </a:hlink>
    <a:folHlink>
      <a:srgbClr val="969696"/>
    </a:folHlink>
  </a:clrScheme>
</a:themeOverride>
</file>

<file path=ppt/theme/themeOverride2.xml><?xml version="1.0" encoding="utf-8"?>
<a:themeOverride xmlns:a="http://schemas.openxmlformats.org/drawingml/2006/main">
  <a:clrScheme name="">
    <a:dk1>
      <a:srgbClr val="000000"/>
    </a:dk1>
    <a:lt1>
      <a:srgbClr val="FFFFFF"/>
    </a:lt1>
    <a:dk2>
      <a:srgbClr val="434342"/>
    </a:dk2>
    <a:lt2>
      <a:srgbClr val="CDD7D9"/>
    </a:lt2>
    <a:accent1>
      <a:srgbClr val="797B7E"/>
    </a:accent1>
    <a:accent2>
      <a:srgbClr val="28374A"/>
    </a:accent2>
    <a:accent3>
      <a:srgbClr val="FFFFFF"/>
    </a:accent3>
    <a:accent4>
      <a:srgbClr val="000000"/>
    </a:accent4>
    <a:accent5>
      <a:srgbClr val="BEBFC0"/>
    </a:accent5>
    <a:accent6>
      <a:srgbClr val="233142"/>
    </a:accent6>
    <a:hlink>
      <a:srgbClr val="5F5F5F"/>
    </a:hlink>
    <a:folHlink>
      <a:srgbClr val="969696"/>
    </a:folHlink>
  </a:clrScheme>
</a:themeOverride>
</file>

<file path=ppt/theme/themeOverride20.xml><?xml version="1.0" encoding="utf-8"?>
<a:themeOverride xmlns:a="http://schemas.openxmlformats.org/drawingml/2006/main">
  <a:clrScheme name="">
    <a:dk1>
      <a:srgbClr val="000000"/>
    </a:dk1>
    <a:lt1>
      <a:srgbClr val="FFFFFF"/>
    </a:lt1>
    <a:dk2>
      <a:srgbClr val="434342"/>
    </a:dk2>
    <a:lt2>
      <a:srgbClr val="CDD7D9"/>
    </a:lt2>
    <a:accent1>
      <a:srgbClr val="797B7E"/>
    </a:accent1>
    <a:accent2>
      <a:srgbClr val="28374A"/>
    </a:accent2>
    <a:accent3>
      <a:srgbClr val="FFFFFF"/>
    </a:accent3>
    <a:accent4>
      <a:srgbClr val="000000"/>
    </a:accent4>
    <a:accent5>
      <a:srgbClr val="BEBFC0"/>
    </a:accent5>
    <a:accent6>
      <a:srgbClr val="233142"/>
    </a:accent6>
    <a:hlink>
      <a:srgbClr val="5F5F5F"/>
    </a:hlink>
    <a:folHlink>
      <a:srgbClr val="969696"/>
    </a:folHlink>
  </a:clrScheme>
</a:themeOverride>
</file>

<file path=ppt/theme/themeOverride21.xml><?xml version="1.0" encoding="utf-8"?>
<a:themeOverride xmlns:a="http://schemas.openxmlformats.org/drawingml/2006/main">
  <a:clrScheme name="">
    <a:dk1>
      <a:srgbClr val="000000"/>
    </a:dk1>
    <a:lt1>
      <a:srgbClr val="FFFFFF"/>
    </a:lt1>
    <a:dk2>
      <a:srgbClr val="434342"/>
    </a:dk2>
    <a:lt2>
      <a:srgbClr val="CDD7D9"/>
    </a:lt2>
    <a:accent1>
      <a:srgbClr val="797B7E"/>
    </a:accent1>
    <a:accent2>
      <a:srgbClr val="28374A"/>
    </a:accent2>
    <a:accent3>
      <a:srgbClr val="FFFFFF"/>
    </a:accent3>
    <a:accent4>
      <a:srgbClr val="000000"/>
    </a:accent4>
    <a:accent5>
      <a:srgbClr val="BEBFC0"/>
    </a:accent5>
    <a:accent6>
      <a:srgbClr val="233142"/>
    </a:accent6>
    <a:hlink>
      <a:srgbClr val="5F5F5F"/>
    </a:hlink>
    <a:folHlink>
      <a:srgbClr val="969696"/>
    </a:folHlink>
  </a:clrScheme>
</a:themeOverride>
</file>

<file path=ppt/theme/themeOverride22.xml><?xml version="1.0" encoding="utf-8"?>
<a:themeOverride xmlns:a="http://schemas.openxmlformats.org/drawingml/2006/main">
  <a:clrScheme name="">
    <a:dk1>
      <a:srgbClr val="000000"/>
    </a:dk1>
    <a:lt1>
      <a:srgbClr val="FFFFFF"/>
    </a:lt1>
    <a:dk2>
      <a:srgbClr val="434342"/>
    </a:dk2>
    <a:lt2>
      <a:srgbClr val="CDD7D9"/>
    </a:lt2>
    <a:accent1>
      <a:srgbClr val="797B7E"/>
    </a:accent1>
    <a:accent2>
      <a:srgbClr val="28374A"/>
    </a:accent2>
    <a:accent3>
      <a:srgbClr val="FFFFFF"/>
    </a:accent3>
    <a:accent4>
      <a:srgbClr val="000000"/>
    </a:accent4>
    <a:accent5>
      <a:srgbClr val="BEBFC0"/>
    </a:accent5>
    <a:accent6>
      <a:srgbClr val="233142"/>
    </a:accent6>
    <a:hlink>
      <a:srgbClr val="5F5F5F"/>
    </a:hlink>
    <a:folHlink>
      <a:srgbClr val="969696"/>
    </a:folHlink>
  </a:clrScheme>
</a:themeOverride>
</file>

<file path=ppt/theme/themeOverride23.xml><?xml version="1.0" encoding="utf-8"?>
<a:themeOverride xmlns:a="http://schemas.openxmlformats.org/drawingml/2006/main">
  <a:clrScheme name="">
    <a:dk1>
      <a:srgbClr val="000000"/>
    </a:dk1>
    <a:lt1>
      <a:srgbClr val="FFFFFF"/>
    </a:lt1>
    <a:dk2>
      <a:srgbClr val="434342"/>
    </a:dk2>
    <a:lt2>
      <a:srgbClr val="CDD7D9"/>
    </a:lt2>
    <a:accent1>
      <a:srgbClr val="797B7E"/>
    </a:accent1>
    <a:accent2>
      <a:srgbClr val="28374A"/>
    </a:accent2>
    <a:accent3>
      <a:srgbClr val="FFFFFF"/>
    </a:accent3>
    <a:accent4>
      <a:srgbClr val="000000"/>
    </a:accent4>
    <a:accent5>
      <a:srgbClr val="BEBFC0"/>
    </a:accent5>
    <a:accent6>
      <a:srgbClr val="233142"/>
    </a:accent6>
    <a:hlink>
      <a:srgbClr val="5F5F5F"/>
    </a:hlink>
    <a:folHlink>
      <a:srgbClr val="969696"/>
    </a:folHlink>
  </a:clrScheme>
</a:themeOverride>
</file>

<file path=ppt/theme/themeOverride24.xml><?xml version="1.0" encoding="utf-8"?>
<a:themeOverride xmlns:a="http://schemas.openxmlformats.org/drawingml/2006/main">
  <a:clrScheme name="">
    <a:dk1>
      <a:srgbClr val="000000"/>
    </a:dk1>
    <a:lt1>
      <a:srgbClr val="FFFFFF"/>
    </a:lt1>
    <a:dk2>
      <a:srgbClr val="434342"/>
    </a:dk2>
    <a:lt2>
      <a:srgbClr val="CDD7D9"/>
    </a:lt2>
    <a:accent1>
      <a:srgbClr val="797B7E"/>
    </a:accent1>
    <a:accent2>
      <a:srgbClr val="28374A"/>
    </a:accent2>
    <a:accent3>
      <a:srgbClr val="FFFFFF"/>
    </a:accent3>
    <a:accent4>
      <a:srgbClr val="000000"/>
    </a:accent4>
    <a:accent5>
      <a:srgbClr val="BEBFC0"/>
    </a:accent5>
    <a:accent6>
      <a:srgbClr val="233142"/>
    </a:accent6>
    <a:hlink>
      <a:srgbClr val="5F5F5F"/>
    </a:hlink>
    <a:folHlink>
      <a:srgbClr val="969696"/>
    </a:folHlink>
  </a:clrScheme>
</a:themeOverride>
</file>

<file path=ppt/theme/themeOverride25.xml><?xml version="1.0" encoding="utf-8"?>
<a:themeOverride xmlns:a="http://schemas.openxmlformats.org/drawingml/2006/main">
  <a:clrScheme name="">
    <a:dk1>
      <a:srgbClr val="000000"/>
    </a:dk1>
    <a:lt1>
      <a:srgbClr val="FFFFFF"/>
    </a:lt1>
    <a:dk2>
      <a:srgbClr val="434342"/>
    </a:dk2>
    <a:lt2>
      <a:srgbClr val="CDD7D9"/>
    </a:lt2>
    <a:accent1>
      <a:srgbClr val="797B7E"/>
    </a:accent1>
    <a:accent2>
      <a:srgbClr val="28374A"/>
    </a:accent2>
    <a:accent3>
      <a:srgbClr val="FFFFFF"/>
    </a:accent3>
    <a:accent4>
      <a:srgbClr val="000000"/>
    </a:accent4>
    <a:accent5>
      <a:srgbClr val="BEBFC0"/>
    </a:accent5>
    <a:accent6>
      <a:srgbClr val="233142"/>
    </a:accent6>
    <a:hlink>
      <a:srgbClr val="5F5F5F"/>
    </a:hlink>
    <a:folHlink>
      <a:srgbClr val="969696"/>
    </a:folHlink>
  </a:clrScheme>
</a:themeOverride>
</file>

<file path=ppt/theme/themeOverride26.xml><?xml version="1.0" encoding="utf-8"?>
<a:themeOverride xmlns:a="http://schemas.openxmlformats.org/drawingml/2006/main">
  <a:clrScheme name="">
    <a:dk1>
      <a:srgbClr val="000000"/>
    </a:dk1>
    <a:lt1>
      <a:srgbClr val="FFFFFF"/>
    </a:lt1>
    <a:dk2>
      <a:srgbClr val="434342"/>
    </a:dk2>
    <a:lt2>
      <a:srgbClr val="CDD7D9"/>
    </a:lt2>
    <a:accent1>
      <a:srgbClr val="797B7E"/>
    </a:accent1>
    <a:accent2>
      <a:srgbClr val="28374A"/>
    </a:accent2>
    <a:accent3>
      <a:srgbClr val="FFFFFF"/>
    </a:accent3>
    <a:accent4>
      <a:srgbClr val="000000"/>
    </a:accent4>
    <a:accent5>
      <a:srgbClr val="BEBFC0"/>
    </a:accent5>
    <a:accent6>
      <a:srgbClr val="233142"/>
    </a:accent6>
    <a:hlink>
      <a:srgbClr val="5F5F5F"/>
    </a:hlink>
    <a:folHlink>
      <a:srgbClr val="969696"/>
    </a:folHlink>
  </a:clrScheme>
</a:themeOverride>
</file>

<file path=ppt/theme/themeOverride27.xml><?xml version="1.0" encoding="utf-8"?>
<a:themeOverride xmlns:a="http://schemas.openxmlformats.org/drawingml/2006/main">
  <a:clrScheme name="">
    <a:dk1>
      <a:srgbClr val="000000"/>
    </a:dk1>
    <a:lt1>
      <a:srgbClr val="FFFFFF"/>
    </a:lt1>
    <a:dk2>
      <a:srgbClr val="434342"/>
    </a:dk2>
    <a:lt2>
      <a:srgbClr val="CDD7D9"/>
    </a:lt2>
    <a:accent1>
      <a:srgbClr val="797B7E"/>
    </a:accent1>
    <a:accent2>
      <a:srgbClr val="28374A"/>
    </a:accent2>
    <a:accent3>
      <a:srgbClr val="FFFFFF"/>
    </a:accent3>
    <a:accent4>
      <a:srgbClr val="000000"/>
    </a:accent4>
    <a:accent5>
      <a:srgbClr val="BEBFC0"/>
    </a:accent5>
    <a:accent6>
      <a:srgbClr val="233142"/>
    </a:accent6>
    <a:hlink>
      <a:srgbClr val="5F5F5F"/>
    </a:hlink>
    <a:folHlink>
      <a:srgbClr val="969696"/>
    </a:folHlink>
  </a:clrScheme>
</a:themeOverride>
</file>

<file path=ppt/theme/themeOverride28.xml><?xml version="1.0" encoding="utf-8"?>
<a:themeOverride xmlns:a="http://schemas.openxmlformats.org/drawingml/2006/main">
  <a:clrScheme name="">
    <a:dk1>
      <a:srgbClr val="000000"/>
    </a:dk1>
    <a:lt1>
      <a:srgbClr val="FFFFFF"/>
    </a:lt1>
    <a:dk2>
      <a:srgbClr val="434342"/>
    </a:dk2>
    <a:lt2>
      <a:srgbClr val="CDD7D9"/>
    </a:lt2>
    <a:accent1>
      <a:srgbClr val="797B7E"/>
    </a:accent1>
    <a:accent2>
      <a:srgbClr val="28374A"/>
    </a:accent2>
    <a:accent3>
      <a:srgbClr val="FFFFFF"/>
    </a:accent3>
    <a:accent4>
      <a:srgbClr val="000000"/>
    </a:accent4>
    <a:accent5>
      <a:srgbClr val="BEBFC0"/>
    </a:accent5>
    <a:accent6>
      <a:srgbClr val="233142"/>
    </a:accent6>
    <a:hlink>
      <a:srgbClr val="5F5F5F"/>
    </a:hlink>
    <a:folHlink>
      <a:srgbClr val="969696"/>
    </a:folHlink>
  </a:clrScheme>
</a:themeOverride>
</file>

<file path=ppt/theme/themeOverride29.xml><?xml version="1.0" encoding="utf-8"?>
<a:themeOverride xmlns:a="http://schemas.openxmlformats.org/drawingml/2006/main">
  <a:clrScheme name="">
    <a:dk1>
      <a:srgbClr val="000000"/>
    </a:dk1>
    <a:lt1>
      <a:srgbClr val="FFFFFF"/>
    </a:lt1>
    <a:dk2>
      <a:srgbClr val="434342"/>
    </a:dk2>
    <a:lt2>
      <a:srgbClr val="CDD7D9"/>
    </a:lt2>
    <a:accent1>
      <a:srgbClr val="797B7E"/>
    </a:accent1>
    <a:accent2>
      <a:srgbClr val="28374A"/>
    </a:accent2>
    <a:accent3>
      <a:srgbClr val="FFFFFF"/>
    </a:accent3>
    <a:accent4>
      <a:srgbClr val="000000"/>
    </a:accent4>
    <a:accent5>
      <a:srgbClr val="BEBFC0"/>
    </a:accent5>
    <a:accent6>
      <a:srgbClr val="233142"/>
    </a:accent6>
    <a:hlink>
      <a:srgbClr val="5F5F5F"/>
    </a:hlink>
    <a:folHlink>
      <a:srgbClr val="969696"/>
    </a:folHlink>
  </a:clrScheme>
</a:themeOverride>
</file>

<file path=ppt/theme/themeOverride3.xml><?xml version="1.0" encoding="utf-8"?>
<a:themeOverride xmlns:a="http://schemas.openxmlformats.org/drawingml/2006/main">
  <a:clrScheme name="">
    <a:dk1>
      <a:srgbClr val="000000"/>
    </a:dk1>
    <a:lt1>
      <a:srgbClr val="FFFFFF"/>
    </a:lt1>
    <a:dk2>
      <a:srgbClr val="434342"/>
    </a:dk2>
    <a:lt2>
      <a:srgbClr val="CDD7D9"/>
    </a:lt2>
    <a:accent1>
      <a:srgbClr val="797B7E"/>
    </a:accent1>
    <a:accent2>
      <a:srgbClr val="28374A"/>
    </a:accent2>
    <a:accent3>
      <a:srgbClr val="FFFFFF"/>
    </a:accent3>
    <a:accent4>
      <a:srgbClr val="000000"/>
    </a:accent4>
    <a:accent5>
      <a:srgbClr val="BEBFC0"/>
    </a:accent5>
    <a:accent6>
      <a:srgbClr val="233142"/>
    </a:accent6>
    <a:hlink>
      <a:srgbClr val="5F5F5F"/>
    </a:hlink>
    <a:folHlink>
      <a:srgbClr val="969696"/>
    </a:folHlink>
  </a:clrScheme>
</a:themeOverride>
</file>

<file path=ppt/theme/themeOverride30.xml><?xml version="1.0" encoding="utf-8"?>
<a:themeOverride xmlns:a="http://schemas.openxmlformats.org/drawingml/2006/main">
  <a:clrScheme name="">
    <a:dk1>
      <a:srgbClr val="000000"/>
    </a:dk1>
    <a:lt1>
      <a:srgbClr val="FFFFFF"/>
    </a:lt1>
    <a:dk2>
      <a:srgbClr val="434342"/>
    </a:dk2>
    <a:lt2>
      <a:srgbClr val="CDD7D9"/>
    </a:lt2>
    <a:accent1>
      <a:srgbClr val="797B7E"/>
    </a:accent1>
    <a:accent2>
      <a:srgbClr val="28374A"/>
    </a:accent2>
    <a:accent3>
      <a:srgbClr val="FFFFFF"/>
    </a:accent3>
    <a:accent4>
      <a:srgbClr val="000000"/>
    </a:accent4>
    <a:accent5>
      <a:srgbClr val="BEBFC0"/>
    </a:accent5>
    <a:accent6>
      <a:srgbClr val="233142"/>
    </a:accent6>
    <a:hlink>
      <a:srgbClr val="5F5F5F"/>
    </a:hlink>
    <a:folHlink>
      <a:srgbClr val="969696"/>
    </a:folHlink>
  </a:clrScheme>
</a:themeOverride>
</file>

<file path=ppt/theme/themeOverride31.xml><?xml version="1.0" encoding="utf-8"?>
<a:themeOverride xmlns:a="http://schemas.openxmlformats.org/drawingml/2006/main">
  <a:clrScheme name="">
    <a:dk1>
      <a:srgbClr val="000000"/>
    </a:dk1>
    <a:lt1>
      <a:srgbClr val="FFFFFF"/>
    </a:lt1>
    <a:dk2>
      <a:srgbClr val="434342"/>
    </a:dk2>
    <a:lt2>
      <a:srgbClr val="CDD7D9"/>
    </a:lt2>
    <a:accent1>
      <a:srgbClr val="797B7E"/>
    </a:accent1>
    <a:accent2>
      <a:srgbClr val="28374A"/>
    </a:accent2>
    <a:accent3>
      <a:srgbClr val="FFFFFF"/>
    </a:accent3>
    <a:accent4>
      <a:srgbClr val="000000"/>
    </a:accent4>
    <a:accent5>
      <a:srgbClr val="BEBFC0"/>
    </a:accent5>
    <a:accent6>
      <a:srgbClr val="233142"/>
    </a:accent6>
    <a:hlink>
      <a:srgbClr val="5F5F5F"/>
    </a:hlink>
    <a:folHlink>
      <a:srgbClr val="969696"/>
    </a:folHlink>
  </a:clrScheme>
</a:themeOverride>
</file>

<file path=ppt/theme/themeOverride32.xml><?xml version="1.0" encoding="utf-8"?>
<a:themeOverride xmlns:a="http://schemas.openxmlformats.org/drawingml/2006/main">
  <a:clrScheme name="">
    <a:dk1>
      <a:srgbClr val="000000"/>
    </a:dk1>
    <a:lt1>
      <a:srgbClr val="FFFFFF"/>
    </a:lt1>
    <a:dk2>
      <a:srgbClr val="434342"/>
    </a:dk2>
    <a:lt2>
      <a:srgbClr val="CDD7D9"/>
    </a:lt2>
    <a:accent1>
      <a:srgbClr val="797B7E"/>
    </a:accent1>
    <a:accent2>
      <a:srgbClr val="28374A"/>
    </a:accent2>
    <a:accent3>
      <a:srgbClr val="FFFFFF"/>
    </a:accent3>
    <a:accent4>
      <a:srgbClr val="000000"/>
    </a:accent4>
    <a:accent5>
      <a:srgbClr val="BEBFC0"/>
    </a:accent5>
    <a:accent6>
      <a:srgbClr val="233142"/>
    </a:accent6>
    <a:hlink>
      <a:srgbClr val="5F5F5F"/>
    </a:hlink>
    <a:folHlink>
      <a:srgbClr val="969696"/>
    </a:folHlink>
  </a:clrScheme>
</a:themeOverride>
</file>

<file path=ppt/theme/themeOverride33.xml><?xml version="1.0" encoding="utf-8"?>
<a:themeOverride xmlns:a="http://schemas.openxmlformats.org/drawingml/2006/main">
  <a:clrScheme name="">
    <a:dk1>
      <a:srgbClr val="000000"/>
    </a:dk1>
    <a:lt1>
      <a:srgbClr val="FFFFFF"/>
    </a:lt1>
    <a:dk2>
      <a:srgbClr val="434342"/>
    </a:dk2>
    <a:lt2>
      <a:srgbClr val="CDD7D9"/>
    </a:lt2>
    <a:accent1>
      <a:srgbClr val="797B7E"/>
    </a:accent1>
    <a:accent2>
      <a:srgbClr val="28374A"/>
    </a:accent2>
    <a:accent3>
      <a:srgbClr val="FFFFFF"/>
    </a:accent3>
    <a:accent4>
      <a:srgbClr val="000000"/>
    </a:accent4>
    <a:accent5>
      <a:srgbClr val="BEBFC0"/>
    </a:accent5>
    <a:accent6>
      <a:srgbClr val="233142"/>
    </a:accent6>
    <a:hlink>
      <a:srgbClr val="5F5F5F"/>
    </a:hlink>
    <a:folHlink>
      <a:srgbClr val="969696"/>
    </a:folHlink>
  </a:clrScheme>
</a:themeOverride>
</file>

<file path=ppt/theme/themeOverride34.xml><?xml version="1.0" encoding="utf-8"?>
<a:themeOverride xmlns:a="http://schemas.openxmlformats.org/drawingml/2006/main">
  <a:clrScheme name="">
    <a:dk1>
      <a:srgbClr val="000000"/>
    </a:dk1>
    <a:lt1>
      <a:srgbClr val="FFFFFF"/>
    </a:lt1>
    <a:dk2>
      <a:srgbClr val="434342"/>
    </a:dk2>
    <a:lt2>
      <a:srgbClr val="CDD7D9"/>
    </a:lt2>
    <a:accent1>
      <a:srgbClr val="797B7E"/>
    </a:accent1>
    <a:accent2>
      <a:srgbClr val="28374A"/>
    </a:accent2>
    <a:accent3>
      <a:srgbClr val="FFFFFF"/>
    </a:accent3>
    <a:accent4>
      <a:srgbClr val="000000"/>
    </a:accent4>
    <a:accent5>
      <a:srgbClr val="BEBFC0"/>
    </a:accent5>
    <a:accent6>
      <a:srgbClr val="233142"/>
    </a:accent6>
    <a:hlink>
      <a:srgbClr val="5F5F5F"/>
    </a:hlink>
    <a:folHlink>
      <a:srgbClr val="969696"/>
    </a:folHlink>
  </a:clrScheme>
</a:themeOverride>
</file>

<file path=ppt/theme/themeOverride35.xml><?xml version="1.0" encoding="utf-8"?>
<a:themeOverride xmlns:a="http://schemas.openxmlformats.org/drawingml/2006/main">
  <a:clrScheme name="">
    <a:dk1>
      <a:srgbClr val="000000"/>
    </a:dk1>
    <a:lt1>
      <a:srgbClr val="FFFFFF"/>
    </a:lt1>
    <a:dk2>
      <a:srgbClr val="434342"/>
    </a:dk2>
    <a:lt2>
      <a:srgbClr val="CDD7D9"/>
    </a:lt2>
    <a:accent1>
      <a:srgbClr val="797B7E"/>
    </a:accent1>
    <a:accent2>
      <a:srgbClr val="28374A"/>
    </a:accent2>
    <a:accent3>
      <a:srgbClr val="FFFFFF"/>
    </a:accent3>
    <a:accent4>
      <a:srgbClr val="000000"/>
    </a:accent4>
    <a:accent5>
      <a:srgbClr val="BEBFC0"/>
    </a:accent5>
    <a:accent6>
      <a:srgbClr val="233142"/>
    </a:accent6>
    <a:hlink>
      <a:srgbClr val="5F5F5F"/>
    </a:hlink>
    <a:folHlink>
      <a:srgbClr val="969696"/>
    </a:folHlink>
  </a:clrScheme>
</a:themeOverride>
</file>

<file path=ppt/theme/themeOverride36.xml><?xml version="1.0" encoding="utf-8"?>
<a:themeOverride xmlns:a="http://schemas.openxmlformats.org/drawingml/2006/main">
  <a:clrScheme name="">
    <a:dk1>
      <a:srgbClr val="000000"/>
    </a:dk1>
    <a:lt1>
      <a:srgbClr val="FFFFFF"/>
    </a:lt1>
    <a:dk2>
      <a:srgbClr val="434342"/>
    </a:dk2>
    <a:lt2>
      <a:srgbClr val="CDD7D9"/>
    </a:lt2>
    <a:accent1>
      <a:srgbClr val="797B7E"/>
    </a:accent1>
    <a:accent2>
      <a:srgbClr val="28374A"/>
    </a:accent2>
    <a:accent3>
      <a:srgbClr val="FFFFFF"/>
    </a:accent3>
    <a:accent4>
      <a:srgbClr val="000000"/>
    </a:accent4>
    <a:accent5>
      <a:srgbClr val="BEBFC0"/>
    </a:accent5>
    <a:accent6>
      <a:srgbClr val="233142"/>
    </a:accent6>
    <a:hlink>
      <a:srgbClr val="5F5F5F"/>
    </a:hlink>
    <a:folHlink>
      <a:srgbClr val="969696"/>
    </a:folHlink>
  </a:clrScheme>
</a:themeOverride>
</file>

<file path=ppt/theme/themeOverride37.xml><?xml version="1.0" encoding="utf-8"?>
<a:themeOverride xmlns:a="http://schemas.openxmlformats.org/drawingml/2006/main">
  <a:clrScheme name="">
    <a:dk1>
      <a:srgbClr val="000000"/>
    </a:dk1>
    <a:lt1>
      <a:srgbClr val="FFFFFF"/>
    </a:lt1>
    <a:dk2>
      <a:srgbClr val="434342"/>
    </a:dk2>
    <a:lt2>
      <a:srgbClr val="CDD7D9"/>
    </a:lt2>
    <a:accent1>
      <a:srgbClr val="797B7E"/>
    </a:accent1>
    <a:accent2>
      <a:srgbClr val="28374A"/>
    </a:accent2>
    <a:accent3>
      <a:srgbClr val="FFFFFF"/>
    </a:accent3>
    <a:accent4>
      <a:srgbClr val="000000"/>
    </a:accent4>
    <a:accent5>
      <a:srgbClr val="BEBFC0"/>
    </a:accent5>
    <a:accent6>
      <a:srgbClr val="233142"/>
    </a:accent6>
    <a:hlink>
      <a:srgbClr val="5F5F5F"/>
    </a:hlink>
    <a:folHlink>
      <a:srgbClr val="969696"/>
    </a:folHlink>
  </a:clrScheme>
</a:themeOverride>
</file>

<file path=ppt/theme/themeOverride38.xml><?xml version="1.0" encoding="utf-8"?>
<a:themeOverride xmlns:a="http://schemas.openxmlformats.org/drawingml/2006/main">
  <a:clrScheme name="">
    <a:dk1>
      <a:srgbClr val="000000"/>
    </a:dk1>
    <a:lt1>
      <a:srgbClr val="FFFFFF"/>
    </a:lt1>
    <a:dk2>
      <a:srgbClr val="434342"/>
    </a:dk2>
    <a:lt2>
      <a:srgbClr val="CDD7D9"/>
    </a:lt2>
    <a:accent1>
      <a:srgbClr val="797B7E"/>
    </a:accent1>
    <a:accent2>
      <a:srgbClr val="28374A"/>
    </a:accent2>
    <a:accent3>
      <a:srgbClr val="FFFFFF"/>
    </a:accent3>
    <a:accent4>
      <a:srgbClr val="000000"/>
    </a:accent4>
    <a:accent5>
      <a:srgbClr val="BEBFC0"/>
    </a:accent5>
    <a:accent6>
      <a:srgbClr val="233142"/>
    </a:accent6>
    <a:hlink>
      <a:srgbClr val="5F5F5F"/>
    </a:hlink>
    <a:folHlink>
      <a:srgbClr val="969696"/>
    </a:folHlink>
  </a:clrScheme>
</a:themeOverride>
</file>

<file path=ppt/theme/themeOverride39.xml><?xml version="1.0" encoding="utf-8"?>
<a:themeOverride xmlns:a="http://schemas.openxmlformats.org/drawingml/2006/main">
  <a:clrScheme name="">
    <a:dk1>
      <a:srgbClr val="000000"/>
    </a:dk1>
    <a:lt1>
      <a:srgbClr val="FFFFFF"/>
    </a:lt1>
    <a:dk2>
      <a:srgbClr val="434342"/>
    </a:dk2>
    <a:lt2>
      <a:srgbClr val="CDD7D9"/>
    </a:lt2>
    <a:accent1>
      <a:srgbClr val="797B7E"/>
    </a:accent1>
    <a:accent2>
      <a:srgbClr val="28374A"/>
    </a:accent2>
    <a:accent3>
      <a:srgbClr val="FFFFFF"/>
    </a:accent3>
    <a:accent4>
      <a:srgbClr val="000000"/>
    </a:accent4>
    <a:accent5>
      <a:srgbClr val="BEBFC0"/>
    </a:accent5>
    <a:accent6>
      <a:srgbClr val="233142"/>
    </a:accent6>
    <a:hlink>
      <a:srgbClr val="5F5F5F"/>
    </a:hlink>
    <a:folHlink>
      <a:srgbClr val="969696"/>
    </a:folHlink>
  </a:clrScheme>
</a:themeOverride>
</file>

<file path=ppt/theme/themeOverride4.xml><?xml version="1.0" encoding="utf-8"?>
<a:themeOverride xmlns:a="http://schemas.openxmlformats.org/drawingml/2006/main">
  <a:clrScheme name="">
    <a:dk1>
      <a:srgbClr val="000000"/>
    </a:dk1>
    <a:lt1>
      <a:srgbClr val="FFFFFF"/>
    </a:lt1>
    <a:dk2>
      <a:srgbClr val="434342"/>
    </a:dk2>
    <a:lt2>
      <a:srgbClr val="CDD7D9"/>
    </a:lt2>
    <a:accent1>
      <a:srgbClr val="797B7E"/>
    </a:accent1>
    <a:accent2>
      <a:srgbClr val="28374A"/>
    </a:accent2>
    <a:accent3>
      <a:srgbClr val="FFFFFF"/>
    </a:accent3>
    <a:accent4>
      <a:srgbClr val="000000"/>
    </a:accent4>
    <a:accent5>
      <a:srgbClr val="BEBFC0"/>
    </a:accent5>
    <a:accent6>
      <a:srgbClr val="233142"/>
    </a:accent6>
    <a:hlink>
      <a:srgbClr val="5F5F5F"/>
    </a:hlink>
    <a:folHlink>
      <a:srgbClr val="969696"/>
    </a:folHlink>
  </a:clrScheme>
</a:themeOverride>
</file>

<file path=ppt/theme/themeOverride5.xml><?xml version="1.0" encoding="utf-8"?>
<a:themeOverride xmlns:a="http://schemas.openxmlformats.org/drawingml/2006/main">
  <a:clrScheme name="">
    <a:dk1>
      <a:srgbClr val="000000"/>
    </a:dk1>
    <a:lt1>
      <a:srgbClr val="FFFFFF"/>
    </a:lt1>
    <a:dk2>
      <a:srgbClr val="434342"/>
    </a:dk2>
    <a:lt2>
      <a:srgbClr val="CDD7D9"/>
    </a:lt2>
    <a:accent1>
      <a:srgbClr val="797B7E"/>
    </a:accent1>
    <a:accent2>
      <a:srgbClr val="28374A"/>
    </a:accent2>
    <a:accent3>
      <a:srgbClr val="FFFFFF"/>
    </a:accent3>
    <a:accent4>
      <a:srgbClr val="000000"/>
    </a:accent4>
    <a:accent5>
      <a:srgbClr val="BEBFC0"/>
    </a:accent5>
    <a:accent6>
      <a:srgbClr val="233142"/>
    </a:accent6>
    <a:hlink>
      <a:srgbClr val="5F5F5F"/>
    </a:hlink>
    <a:folHlink>
      <a:srgbClr val="969696"/>
    </a:folHlink>
  </a:clrScheme>
</a:themeOverride>
</file>

<file path=ppt/theme/themeOverride6.xml><?xml version="1.0" encoding="utf-8"?>
<a:themeOverride xmlns:a="http://schemas.openxmlformats.org/drawingml/2006/main">
  <a:clrScheme name="">
    <a:dk1>
      <a:srgbClr val="000000"/>
    </a:dk1>
    <a:lt1>
      <a:srgbClr val="FFFFFF"/>
    </a:lt1>
    <a:dk2>
      <a:srgbClr val="434342"/>
    </a:dk2>
    <a:lt2>
      <a:srgbClr val="CDD7D9"/>
    </a:lt2>
    <a:accent1>
      <a:srgbClr val="797B7E"/>
    </a:accent1>
    <a:accent2>
      <a:srgbClr val="28374A"/>
    </a:accent2>
    <a:accent3>
      <a:srgbClr val="FFFFFF"/>
    </a:accent3>
    <a:accent4>
      <a:srgbClr val="000000"/>
    </a:accent4>
    <a:accent5>
      <a:srgbClr val="BEBFC0"/>
    </a:accent5>
    <a:accent6>
      <a:srgbClr val="233142"/>
    </a:accent6>
    <a:hlink>
      <a:srgbClr val="5F5F5F"/>
    </a:hlink>
    <a:folHlink>
      <a:srgbClr val="969696"/>
    </a:folHlink>
  </a:clrScheme>
</a:themeOverride>
</file>

<file path=ppt/theme/themeOverride7.xml><?xml version="1.0" encoding="utf-8"?>
<a:themeOverride xmlns:a="http://schemas.openxmlformats.org/drawingml/2006/main">
  <a:clrScheme name="">
    <a:dk1>
      <a:srgbClr val="000000"/>
    </a:dk1>
    <a:lt1>
      <a:srgbClr val="FFFFFF"/>
    </a:lt1>
    <a:dk2>
      <a:srgbClr val="434342"/>
    </a:dk2>
    <a:lt2>
      <a:srgbClr val="CDD7D9"/>
    </a:lt2>
    <a:accent1>
      <a:srgbClr val="797B7E"/>
    </a:accent1>
    <a:accent2>
      <a:srgbClr val="28374A"/>
    </a:accent2>
    <a:accent3>
      <a:srgbClr val="FFFFFF"/>
    </a:accent3>
    <a:accent4>
      <a:srgbClr val="000000"/>
    </a:accent4>
    <a:accent5>
      <a:srgbClr val="BEBFC0"/>
    </a:accent5>
    <a:accent6>
      <a:srgbClr val="233142"/>
    </a:accent6>
    <a:hlink>
      <a:srgbClr val="5F5F5F"/>
    </a:hlink>
    <a:folHlink>
      <a:srgbClr val="969696"/>
    </a:folHlink>
  </a:clrScheme>
</a:themeOverride>
</file>

<file path=ppt/theme/themeOverride8.xml><?xml version="1.0" encoding="utf-8"?>
<a:themeOverride xmlns:a="http://schemas.openxmlformats.org/drawingml/2006/main">
  <a:clrScheme name="">
    <a:dk1>
      <a:srgbClr val="000000"/>
    </a:dk1>
    <a:lt1>
      <a:srgbClr val="FFFFFF"/>
    </a:lt1>
    <a:dk2>
      <a:srgbClr val="434342"/>
    </a:dk2>
    <a:lt2>
      <a:srgbClr val="CDD7D9"/>
    </a:lt2>
    <a:accent1>
      <a:srgbClr val="797B7E"/>
    </a:accent1>
    <a:accent2>
      <a:srgbClr val="28374A"/>
    </a:accent2>
    <a:accent3>
      <a:srgbClr val="FFFFFF"/>
    </a:accent3>
    <a:accent4>
      <a:srgbClr val="000000"/>
    </a:accent4>
    <a:accent5>
      <a:srgbClr val="BEBFC0"/>
    </a:accent5>
    <a:accent6>
      <a:srgbClr val="233142"/>
    </a:accent6>
    <a:hlink>
      <a:srgbClr val="5F5F5F"/>
    </a:hlink>
    <a:folHlink>
      <a:srgbClr val="969696"/>
    </a:folHlink>
  </a:clrScheme>
</a:themeOverride>
</file>

<file path=ppt/theme/themeOverride9.xml><?xml version="1.0" encoding="utf-8"?>
<a:themeOverride xmlns:a="http://schemas.openxmlformats.org/drawingml/2006/main">
  <a:clrScheme name="">
    <a:dk1>
      <a:srgbClr val="000000"/>
    </a:dk1>
    <a:lt1>
      <a:srgbClr val="FFFFFF"/>
    </a:lt1>
    <a:dk2>
      <a:srgbClr val="434342"/>
    </a:dk2>
    <a:lt2>
      <a:srgbClr val="CDD7D9"/>
    </a:lt2>
    <a:accent1>
      <a:srgbClr val="797B7E"/>
    </a:accent1>
    <a:accent2>
      <a:srgbClr val="28374A"/>
    </a:accent2>
    <a:accent3>
      <a:srgbClr val="FFFFFF"/>
    </a:accent3>
    <a:accent4>
      <a:srgbClr val="000000"/>
    </a:accent4>
    <a:accent5>
      <a:srgbClr val="BEBFC0"/>
    </a:accent5>
    <a:accent6>
      <a:srgbClr val="233142"/>
    </a:accent6>
    <a:hlink>
      <a:srgbClr val="5F5F5F"/>
    </a:hlink>
    <a:folHlink>
      <a:srgbClr val="969696"/>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1FE2C8FAAF33841B889878B89DF9E37" ma:contentTypeVersion="2" ma:contentTypeDescription="Create a new document." ma:contentTypeScope="" ma:versionID="41f39470fe47cda6f96058c36f7e0113">
  <xsd:schema xmlns:xsd="http://www.w3.org/2001/XMLSchema" xmlns:xs="http://www.w3.org/2001/XMLSchema" xmlns:p="http://schemas.microsoft.com/office/2006/metadata/properties" xmlns:ns2="b92ca6bb-2566-4a78-aff9-d2aca1a4e44d" xmlns:ns3="9cd6257c-f053-42aa-ae13-ac1b9d227f15" targetNamespace="http://schemas.microsoft.com/office/2006/metadata/properties" ma:root="true" ma:fieldsID="02a07fa1f513549263409a239dff3971" ns2:_="" ns3:_="">
    <xsd:import namespace="b92ca6bb-2566-4a78-aff9-d2aca1a4e44d"/>
    <xsd:import namespace="9cd6257c-f053-42aa-ae13-ac1b9d227f15"/>
    <xsd:element name="properties">
      <xsd:complexType>
        <xsd:sequence>
          <xsd:element name="documentManagement">
            <xsd:complexType>
              <xsd:all>
                <xsd:element ref="ns2:_dlc_DocId" minOccurs="0"/>
                <xsd:element ref="ns2:_dlc_DocIdUrl" minOccurs="0"/>
                <xsd:element ref="ns2:_dlc_DocIdPersistId" minOccurs="0"/>
                <xsd:element ref="ns3:MediaServiceMetadata" minOccurs="0"/>
                <xsd:element ref="ns3: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92ca6bb-2566-4a78-aff9-d2aca1a4e44d"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9cd6257c-f053-42aa-ae13-ac1b9d227f15"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3.xml><?xml version="1.0" encoding="utf-8"?>
<p:properties xmlns:p="http://schemas.microsoft.com/office/2006/metadata/properties" xmlns:xsi="http://www.w3.org/2001/XMLSchema-instance" xmlns:pc="http://schemas.microsoft.com/office/infopath/2007/PartnerControls">
  <documentManagement>
    <_dlc_DocId xmlns="b92ca6bb-2566-4a78-aff9-d2aca1a4e44d">SARHDQF24KZP-291081219-98</_dlc_DocId>
    <_dlc_DocIdUrl xmlns="b92ca6bb-2566-4a78-aff9-d2aca1a4e44d">
      <Url>https://nanolink.sharepoint.com/sites/media/_layouts/15/DocIdRedir.aspx?ID=SARHDQF24KZP-291081219-98</Url>
      <Description>SARHDQF24KZP-291081219-98</Description>
    </_dlc_DocIdUrl>
  </documentManagement>
</p:properties>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7E58871-5512-488D-8649-A105EAE30C4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92ca6bb-2566-4a78-aff9-d2aca1a4e44d"/>
    <ds:schemaRef ds:uri="9cd6257c-f053-42aa-ae13-ac1b9d227f1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5F00900-B201-4082-888C-C3B269C31BF9}">
  <ds:schemaRefs>
    <ds:schemaRef ds:uri="http://schemas.microsoft.com/sharepoint/events"/>
  </ds:schemaRefs>
</ds:datastoreItem>
</file>

<file path=customXml/itemProps3.xml><?xml version="1.0" encoding="utf-8"?>
<ds:datastoreItem xmlns:ds="http://schemas.openxmlformats.org/officeDocument/2006/customXml" ds:itemID="{D222B822-F631-40B7-97CA-CF8EA3C20A63}">
  <ds:schemaRefs>
    <ds:schemaRef ds:uri="http://purl.org/dc/terms/"/>
    <ds:schemaRef ds:uri="http://schemas.openxmlformats.org/package/2006/metadata/core-properties"/>
    <ds:schemaRef ds:uri="http://purl.org/dc/dcmitype/"/>
    <ds:schemaRef ds:uri="9cd6257c-f053-42aa-ae13-ac1b9d227f15"/>
    <ds:schemaRef ds:uri="b92ca6bb-2566-4a78-aff9-d2aca1a4e44d"/>
    <ds:schemaRef ds:uri="http://purl.org/dc/elements/1.1/"/>
    <ds:schemaRef ds:uri="http://schemas.microsoft.com/office/2006/documentManagement/types"/>
    <ds:schemaRef ds:uri="http://schemas.microsoft.com/office/infopath/2007/PartnerControls"/>
    <ds:schemaRef ds:uri="http://schemas.microsoft.com/office/2006/metadata/properties"/>
    <ds:schemaRef ds:uri="http://www.w3.org/XML/1998/namespace"/>
  </ds:schemaRefs>
</ds:datastoreItem>
</file>

<file path=customXml/itemProps4.xml><?xml version="1.0" encoding="utf-8"?>
<ds:datastoreItem xmlns:ds="http://schemas.openxmlformats.org/officeDocument/2006/customXml" ds:itemID="{6FD244CC-ACB0-4EC2-9621-DBAFAC3698B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1364</TotalTime>
  <Words>2511</Words>
  <Application>Microsoft Office PowerPoint</Application>
  <PresentationFormat>Widescreen</PresentationFormat>
  <Paragraphs>296</Paragraphs>
  <Slides>40</Slides>
  <Notes>39</Notes>
  <HiddenSlides>0</HiddenSlides>
  <MMClips>0</MMClips>
  <ScaleCrop>false</ScaleCrop>
  <HeadingPairs>
    <vt:vector size="8" baseType="variant">
      <vt:variant>
        <vt:lpstr>Fonts Used</vt:lpstr>
      </vt:variant>
      <vt:variant>
        <vt:i4>5</vt:i4>
      </vt:variant>
      <vt:variant>
        <vt:lpstr>Theme</vt:lpstr>
      </vt:variant>
      <vt:variant>
        <vt:i4>2</vt:i4>
      </vt:variant>
      <vt:variant>
        <vt:lpstr>Embedded OLE Servers</vt:lpstr>
      </vt:variant>
      <vt:variant>
        <vt:i4>1</vt:i4>
      </vt:variant>
      <vt:variant>
        <vt:lpstr>Slide Titles</vt:lpstr>
      </vt:variant>
      <vt:variant>
        <vt:i4>40</vt:i4>
      </vt:variant>
    </vt:vector>
  </HeadingPairs>
  <TitlesOfParts>
    <vt:vector size="48" baseType="lpstr">
      <vt:lpstr>Arial</vt:lpstr>
      <vt:lpstr>Arial Black</vt:lpstr>
      <vt:lpstr>Calibri</vt:lpstr>
      <vt:lpstr>Calibri Light</vt:lpstr>
      <vt:lpstr>Wingdings</vt:lpstr>
      <vt:lpstr>1_Retrospect</vt:lpstr>
      <vt:lpstr>Retrospect</vt:lpstr>
      <vt:lpstr>Visio</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Engineering Design Cycle</dc:title>
  <dc:creator>Sandra Weeks</dc:creator>
  <cp:lastModifiedBy>María Teresa Rivera</cp:lastModifiedBy>
  <cp:revision>108</cp:revision>
  <dcterms:created xsi:type="dcterms:W3CDTF">2006-08-16T00:00:00Z</dcterms:created>
  <dcterms:modified xsi:type="dcterms:W3CDTF">2020-06-11T21:02:21Z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0x010100B1FE2C8FAAF33841B889878B89DF9E37</vt:lpwstr>
  </property>
  <property fmtid="{D5CDD505-2E9C-101B-9397-08002B2CF9AE}" pid="3" name="_dlc_DocIdItemGuid">
    <vt:lpwstr>bf7778a1-d5da-4bd6-9a13-caeb8c1cdbff</vt:lpwstr>
  </property>
</Properties>
</file>