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0" r:id="rId4"/>
    <p:sldId id="269" r:id="rId5"/>
    <p:sldId id="262" r:id="rId6"/>
    <p:sldId id="264" r:id="rId7"/>
    <p:sldId id="270" r:id="rId8"/>
    <p:sldId id="261" r:id="rId9"/>
    <p:sldId id="265" r:id="rId10"/>
    <p:sldId id="266" r:id="rId11"/>
    <p:sldId id="26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2"/>
    <p:restoredTop sz="94667"/>
  </p:normalViewPr>
  <p:slideViewPr>
    <p:cSldViewPr snapToGrid="0" snapToObjects="1">
      <p:cViewPr>
        <p:scale>
          <a:sx n="78" d="100"/>
          <a:sy n="78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C891-4743-2246-84F4-63B3BD2A8C29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8ABBB-9447-8440-A74F-151B2637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3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8ABBB-9447-8440-A74F-151B2637F8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answers: In order to get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8ABBB-9447-8440-A74F-151B2637F8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6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2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0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0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6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2">
              <a:schemeClr val="accent2">
                <a:lumMod val="60000"/>
                <a:lumOff val="40000"/>
              </a:schemeClr>
            </a:gs>
            <a:gs pos="0">
              <a:srgbClr val="92D050"/>
            </a:gs>
            <a:gs pos="78000">
              <a:schemeClr val="accent2">
                <a:lumMod val="40000"/>
                <a:lumOff val="60000"/>
              </a:schemeClr>
            </a:gs>
            <a:gs pos="97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D500-257C-B549-8910-C652C3B12440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2941-BA36-9C4F-BCEC-E7FA2638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ied.ucar.edu/tree-ring-interactiv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057" y="267597"/>
            <a:ext cx="7735928" cy="1850887"/>
          </a:xfrm>
        </p:spPr>
        <p:txBody>
          <a:bodyPr>
            <a:normAutofit/>
          </a:bodyPr>
          <a:lstStyle/>
          <a:p>
            <a:r>
              <a:rPr lang="en-US" dirty="0" smtClean="0"/>
              <a:t>Exploring Factors </a:t>
            </a:r>
            <a:r>
              <a:rPr lang="en-US" dirty="0" smtClean="0"/>
              <a:t>that Affect Tree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7166" y="3017893"/>
            <a:ext cx="3651710" cy="949950"/>
          </a:xfrm>
        </p:spPr>
        <p:txBody>
          <a:bodyPr>
            <a:normAutofit/>
          </a:bodyPr>
          <a:lstStyle/>
          <a:p>
            <a:r>
              <a:rPr lang="en-US" dirty="0" smtClean="0"/>
              <a:t>The STEM Guitar Grant</a:t>
            </a:r>
          </a:p>
          <a:p>
            <a:r>
              <a:rPr lang="en-US" dirty="0" smtClean="0"/>
              <a:t>Debbie French, </a:t>
            </a:r>
            <a:r>
              <a:rPr lang="en-US" dirty="0" smtClean="0"/>
              <a:t>PhD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29" y="2118484"/>
            <a:ext cx="3118474" cy="41579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1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Tree Rings in Hard vs. Soft Woods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914312" y="6176963"/>
            <a:ext cx="2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Source: https://</a:t>
            </a:r>
            <a:r>
              <a:rPr lang="en-US" sz="1200" dirty="0" err="1"/>
              <a:t>careforwood.wordpress.com</a:t>
            </a:r>
            <a:r>
              <a:rPr lang="en-US" sz="1200" dirty="0"/>
              <a:t>/wood-anatomy/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148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differences do you notice between the red pine (soft wood) and the red oak (a hard wood)?</a:t>
            </a:r>
            <a:endParaRPr lang="en-US" sz="32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8676" y="34706"/>
            <a:ext cx="4045636" cy="68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Tree 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While there are other factors that affect tree growth, you will work through a simulation to determine the roles temperature and precipitation play in the growth of a tree.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hlinkClick r:id="rId2"/>
              </a:rPr>
              <a:t>https://scied.ucar.edu/tree-ring-interactive</a:t>
            </a:r>
            <a:r>
              <a:rPr lang="en-US" dirty="0"/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153"/>
            <a:ext cx="5181600" cy="1325563"/>
          </a:xfrm>
        </p:spPr>
        <p:txBody>
          <a:bodyPr/>
          <a:lstStyle/>
          <a:p>
            <a:r>
              <a:rPr lang="en-US" dirty="0" smtClean="0"/>
              <a:t>Tree Growth and Guitars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Later in this lesson you will explore: </a:t>
            </a:r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hy it is important as a luthier (guitar maker) to understand factors that influence tree growth.</a:t>
            </a:r>
          </a:p>
          <a:p>
            <a:pPr lvl="1"/>
            <a:r>
              <a:rPr lang="en-US" sz="2800" dirty="0" smtClean="0"/>
              <a:t>How Taylor Guitars is ensuring they have a sustainable supply of wood suitable for all aspects of guitar-making.  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20028" cy="427445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62399"/>
            <a:ext cx="4751043" cy="3095601"/>
          </a:xfrm>
        </p:spPr>
      </p:pic>
      <p:sp>
        <p:nvSpPr>
          <p:cNvPr id="7" name="TextBox 6"/>
          <p:cNvSpPr txBox="1"/>
          <p:nvPr/>
        </p:nvSpPr>
        <p:spPr>
          <a:xfrm>
            <a:off x="1649187" y="6230258"/>
            <a:ext cx="43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at the Taylor Guitar Factory.  Photos courtesy of James Huntington </a:t>
            </a:r>
            <a:r>
              <a:rPr lang="en-US" dirty="0" err="1" smtClean="0"/>
              <a:t>Schuelke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know when a tree was cut down, describe how you could determine the age of the tree?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trees add a ring each year they grow.  </a:t>
            </a:r>
          </a:p>
          <a:p>
            <a:r>
              <a:rPr lang="en-US" dirty="0" smtClean="0"/>
              <a:t>How old is this tree?</a:t>
            </a:r>
          </a:p>
          <a:p>
            <a:endParaRPr lang="en-US" dirty="0" smtClean="0"/>
          </a:p>
        </p:txBody>
      </p:sp>
      <p:pic>
        <p:nvPicPr>
          <p:cNvPr id="6" name="Content Placeholder 3" descr="../Brians%20BDay%20Party/treeRing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723" y="1825625"/>
            <a:ext cx="506055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45029" y="3265714"/>
            <a:ext cx="194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13 years old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67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Dendrochronology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Dendro</a:t>
            </a:r>
            <a:r>
              <a:rPr lang="en-US" i="1" dirty="0" smtClean="0"/>
              <a:t>-: </a:t>
            </a:r>
            <a:r>
              <a:rPr lang="en-US" dirty="0" smtClean="0"/>
              <a:t>Tree</a:t>
            </a:r>
            <a:endParaRPr lang="en-US" i="1" dirty="0" smtClean="0"/>
          </a:p>
          <a:p>
            <a:r>
              <a:rPr lang="en-US" i="1" dirty="0" smtClean="0"/>
              <a:t>-</a:t>
            </a:r>
            <a:r>
              <a:rPr lang="en-US" i="1" dirty="0" err="1" smtClean="0"/>
              <a:t>Chrono</a:t>
            </a:r>
            <a:r>
              <a:rPr lang="en-US" i="1" dirty="0" smtClean="0"/>
              <a:t>-: </a:t>
            </a:r>
            <a:r>
              <a:rPr lang="en-US" dirty="0" smtClean="0"/>
              <a:t>Time</a:t>
            </a:r>
          </a:p>
          <a:p>
            <a:r>
              <a:rPr lang="en-US" i="1" dirty="0" smtClean="0"/>
              <a:t>-Ology: </a:t>
            </a:r>
            <a:r>
              <a:rPr lang="en-US" dirty="0" smtClean="0"/>
              <a:t>The study of</a:t>
            </a:r>
          </a:p>
          <a:p>
            <a:endParaRPr lang="en-US" i="1" dirty="0"/>
          </a:p>
          <a:p>
            <a:r>
              <a:rPr lang="en-US" i="1" dirty="0" smtClean="0"/>
              <a:t>Dendrochronology</a:t>
            </a:r>
            <a:r>
              <a:rPr lang="en-US" dirty="0" smtClean="0"/>
              <a:t> is the study of tree growth over time.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5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else do you notice abou</a:t>
            </a:r>
            <a:r>
              <a:rPr lang="en-US" dirty="0" smtClean="0"/>
              <a:t>t this tree cut-out?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Some rings are wide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ther rings are narrow</a:t>
            </a:r>
          </a:p>
          <a:p>
            <a:endParaRPr lang="en-US" dirty="0" smtClean="0"/>
          </a:p>
        </p:txBody>
      </p:sp>
      <p:pic>
        <p:nvPicPr>
          <p:cNvPr id="6" name="Content Placeholder 3" descr="../Brians%20BDay%20Party/treeRing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723" y="1825625"/>
            <a:ext cx="506055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8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factors could affect tree growth?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Some factors that affect tree growth are:</a:t>
            </a:r>
          </a:p>
          <a:p>
            <a:pPr lvl="1"/>
            <a:r>
              <a:rPr lang="en-US" sz="2800" dirty="0" smtClean="0"/>
              <a:t>Temperature</a:t>
            </a:r>
          </a:p>
          <a:p>
            <a:pPr lvl="1"/>
            <a:r>
              <a:rPr lang="en-US" sz="2800" dirty="0" smtClean="0"/>
              <a:t>Rainfall</a:t>
            </a:r>
          </a:p>
          <a:p>
            <a:pPr lvl="1"/>
            <a:r>
              <a:rPr lang="en-US" sz="2800" dirty="0" smtClean="0"/>
              <a:t>Forest fires</a:t>
            </a:r>
          </a:p>
          <a:p>
            <a:pPr lvl="1"/>
            <a:r>
              <a:rPr lang="en-US" sz="2800" dirty="0" smtClean="0"/>
              <a:t>Insects</a:t>
            </a:r>
          </a:p>
          <a:p>
            <a:pPr lvl="1"/>
            <a:r>
              <a:rPr lang="en-US" sz="2800" dirty="0" smtClean="0"/>
              <a:t>Landslides </a:t>
            </a:r>
          </a:p>
          <a:p>
            <a:r>
              <a:rPr lang="en-US" sz="3200" dirty="0" smtClean="0"/>
              <a:t>In this lesson, we will explore how temperature and precipitation affect tree growth.  </a:t>
            </a:r>
          </a:p>
        </p:txBody>
      </p:sp>
    </p:spTree>
    <p:extLst>
      <p:ext uri="{BB962C8B-B14F-4D97-AF65-F5344CB8AC3E}">
        <p14:creationId xmlns:p14="http://schemas.microsoft.com/office/powerpoint/2010/main" val="4338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Below is a ”tree cookie”—A cross-cutting of a tree trunk: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698889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Which </a:t>
            </a:r>
            <a:r>
              <a:rPr lang="en-US" sz="3600" dirty="0"/>
              <a:t>letter represents good growing conditions?  </a:t>
            </a:r>
          </a:p>
          <a:p>
            <a:endParaRPr lang="en-US" sz="3600" dirty="0" smtClean="0"/>
          </a:p>
          <a:p>
            <a:r>
              <a:rPr lang="en-US" sz="3600" dirty="0" smtClean="0"/>
              <a:t>Which </a:t>
            </a:r>
            <a:r>
              <a:rPr lang="en-US" sz="3600" dirty="0"/>
              <a:t>letter represents poor growing conditions? </a:t>
            </a:r>
          </a:p>
        </p:txBody>
      </p:sp>
      <p:pic>
        <p:nvPicPr>
          <p:cNvPr id="7" name="Content Placeholder 3" descr="../Brians%20BDay%20Party/treeRing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825625"/>
            <a:ext cx="5060554" cy="4351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232723" y="3224463"/>
            <a:ext cx="1299045" cy="5053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36237" y="4448050"/>
            <a:ext cx="1299045" cy="5053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94663" y="270124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68137" y="4001294"/>
            <a:ext cx="75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3746" y="2740929"/>
            <a:ext cx="75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746" y="4514864"/>
            <a:ext cx="83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1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Dendroclimatology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/>
              <a:t>Dendroclimatology</a:t>
            </a:r>
            <a:r>
              <a:rPr lang="en-US" sz="3200" dirty="0" smtClean="0"/>
              <a:t> is the study of the past climate as evidenced by the growth patterns in tree rings. 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849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1304" y="5541820"/>
            <a:ext cx="2422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climate.nasa.gov</a:t>
            </a:r>
            <a:r>
              <a:rPr lang="en-US" sz="1400" dirty="0"/>
              <a:t>/news/2540/tree-rings-provide-snapshots-of-earths-past-climate/</a:t>
            </a:r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1" y="0"/>
            <a:ext cx="8019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tree species only grow one ring per every two years.</a:t>
            </a:r>
          </a:p>
          <a:p>
            <a:r>
              <a:rPr lang="en-US" dirty="0" smtClean="0"/>
              <a:t>Other species may grow two rings per year.</a:t>
            </a:r>
          </a:p>
          <a:p>
            <a:r>
              <a:rPr lang="en-US" dirty="0" smtClean="0"/>
              <a:t>However, most tree species grow one ring per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47487</TotalTime>
  <Words>372</Words>
  <Application>Microsoft Macintosh PowerPoint</Application>
  <PresentationFormat>Widescreen</PresentationFormat>
  <Paragraphs>58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Exploring Factors that Affect Tree Growth</vt:lpstr>
      <vt:lpstr>If you know when a tree was cut down, describe how you could determine the age of the tree?</vt:lpstr>
      <vt:lpstr>Dendrochronology</vt:lpstr>
      <vt:lpstr>What else do you notice about this tree cut-out? </vt:lpstr>
      <vt:lpstr>What factors could affect tree growth?</vt:lpstr>
      <vt:lpstr>Below is a ”tree cookie”—A cross-cutting of a tree trunk:</vt:lpstr>
      <vt:lpstr>Dendroclimatology</vt:lpstr>
      <vt:lpstr>PowerPoint Presentation</vt:lpstr>
      <vt:lpstr>Caution!</vt:lpstr>
      <vt:lpstr>Tree Rings in Hard vs. Soft Woods</vt:lpstr>
      <vt:lpstr>Factors that Affect Tree Growth </vt:lpstr>
      <vt:lpstr>Tree Growth and Guitars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Adhesives </dc:title>
  <dc:creator>Microsoft Office User</dc:creator>
  <cp:lastModifiedBy>Microsoft Office User</cp:lastModifiedBy>
  <cp:revision>53</cp:revision>
  <dcterms:created xsi:type="dcterms:W3CDTF">2018-10-07T17:48:37Z</dcterms:created>
  <dcterms:modified xsi:type="dcterms:W3CDTF">2019-05-07T19:42:56Z</dcterms:modified>
</cp:coreProperties>
</file>